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58" r:id="rId2"/>
    <p:sldMasterId id="2147483782" r:id="rId3"/>
  </p:sldMasterIdLst>
  <p:notesMasterIdLst>
    <p:notesMasterId r:id="rId9"/>
  </p:notesMasterIdLst>
  <p:handoutMasterIdLst>
    <p:handoutMasterId r:id="rId10"/>
  </p:handoutMasterIdLst>
  <p:sldIdLst>
    <p:sldId id="528" r:id="rId4"/>
    <p:sldId id="527" r:id="rId5"/>
    <p:sldId id="524" r:id="rId6"/>
    <p:sldId id="525" r:id="rId7"/>
    <p:sldId id="523" r:id="rId8"/>
  </p:sldIdLst>
  <p:sldSz cx="12190413" cy="6859588"/>
  <p:notesSz cx="6808788" cy="9940925"/>
  <p:defaultTextStyle>
    <a:defPPr>
      <a:defRPr lang="ru-RU"/>
    </a:defPPr>
    <a:lvl1pPr marL="0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3028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6056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9084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2111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5140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8169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1196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4225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53F"/>
    <a:srgbClr val="B91403"/>
    <a:srgbClr val="669900"/>
    <a:srgbClr val="F68D36"/>
    <a:srgbClr val="F5801F"/>
    <a:srgbClr val="F6903C"/>
    <a:srgbClr val="D44912"/>
    <a:srgbClr val="FFFFFF"/>
    <a:srgbClr val="F5F5F5"/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 autoAdjust="0"/>
    <p:restoredTop sz="99536" autoAdjust="0"/>
  </p:normalViewPr>
  <p:slideViewPr>
    <p:cSldViewPr>
      <p:cViewPr>
        <p:scale>
          <a:sx n="106" d="100"/>
          <a:sy n="106" d="100"/>
        </p:scale>
        <p:origin x="-1092" y="174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0" y="2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DE28C-5B1B-4327-82B2-C0BA81C77F53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157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0" y="9442157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5553D-D7D1-43AB-B740-ACA9D809D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138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2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3E2D5-6D97-44AF-A5D0-B61754EC999C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2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7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2157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9E22B-BF30-41F2-ACA8-767A45C62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3028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6056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9084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2111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5140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8169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1196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4225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4" y="1122629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4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63028" indent="0" algn="ctr">
              <a:buNone/>
              <a:defRPr sz="2000"/>
            </a:lvl2pPr>
            <a:lvl3pPr marL="926056" indent="0" algn="ctr">
              <a:buNone/>
              <a:defRPr sz="1800"/>
            </a:lvl3pPr>
            <a:lvl4pPr marL="1389084" indent="0" algn="ctr">
              <a:buNone/>
              <a:defRPr sz="1700"/>
            </a:lvl4pPr>
            <a:lvl5pPr marL="1852111" indent="0" algn="ctr">
              <a:buNone/>
              <a:defRPr sz="1700"/>
            </a:lvl5pPr>
            <a:lvl6pPr marL="2315140" indent="0" algn="ctr">
              <a:buNone/>
              <a:defRPr sz="1700"/>
            </a:lvl6pPr>
            <a:lvl7pPr marL="2778169" indent="0" algn="ctr">
              <a:buNone/>
              <a:defRPr sz="1700"/>
            </a:lvl7pPr>
            <a:lvl8pPr marL="3241196" indent="0" algn="ctr">
              <a:buNone/>
              <a:defRPr sz="1700"/>
            </a:lvl8pPr>
            <a:lvl9pPr marL="3704225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D66-3859-4348-B4DC-53BE63A492E0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0A91-018D-40C5-B887-7419842A66C4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7" y="365211"/>
            <a:ext cx="2628556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5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5B6F-04E2-46E9-B7FA-A51CD656C731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7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6" y="2130922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3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5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8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1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34A1-4218-4E06-8AC1-1489EBD154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02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0C9-7E9B-4976-936F-19F0311434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83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1" y="4407925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1" y="2907386"/>
            <a:ext cx="10361851" cy="1500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30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60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890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2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51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8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11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42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0656-4025-4D72-8A11-D9E31C0AD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49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0" y="1600579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5" y="1600579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A757-8DEB-4F54-A61C-293CF85D0D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4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5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82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4" y="1535475"/>
            <a:ext cx="5388331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4" y="2175382"/>
            <a:ext cx="5388331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DA1F-7C08-4747-B01B-B6AB0D988E8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72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3172-1218-40D6-9C20-2D14CD896F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68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B417-C710-42D4-AFB4-6C7525D7BB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00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113"/>
            <a:ext cx="4010562" cy="11623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122"/>
            <a:ext cx="6814779" cy="585446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441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63028" indent="0">
              <a:buNone/>
              <a:defRPr sz="1200"/>
            </a:lvl2pPr>
            <a:lvl3pPr marL="926056" indent="0">
              <a:buNone/>
              <a:defRPr sz="1100"/>
            </a:lvl3pPr>
            <a:lvl4pPr marL="1389084" indent="0">
              <a:buNone/>
              <a:defRPr sz="1000"/>
            </a:lvl4pPr>
            <a:lvl5pPr marL="1852111" indent="0">
              <a:buNone/>
              <a:defRPr sz="1000"/>
            </a:lvl5pPr>
            <a:lvl6pPr marL="2315140" indent="0">
              <a:buNone/>
              <a:defRPr sz="1000"/>
            </a:lvl6pPr>
            <a:lvl7pPr marL="2778169" indent="0">
              <a:buNone/>
              <a:defRPr sz="1000"/>
            </a:lvl7pPr>
            <a:lvl8pPr marL="3241196" indent="0">
              <a:buNone/>
              <a:defRPr sz="1000"/>
            </a:lvl8pPr>
            <a:lvl9pPr marL="370422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1984-3B8A-4A66-B305-BCAD03974C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11C5-ABF0-4289-857E-2B054B24D895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05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12921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63028" indent="0">
              <a:buNone/>
              <a:defRPr sz="2900"/>
            </a:lvl2pPr>
            <a:lvl3pPr marL="926056" indent="0">
              <a:buNone/>
              <a:defRPr sz="2400"/>
            </a:lvl3pPr>
            <a:lvl4pPr marL="1389084" indent="0">
              <a:buNone/>
              <a:defRPr sz="2000"/>
            </a:lvl4pPr>
            <a:lvl5pPr marL="1852111" indent="0">
              <a:buNone/>
              <a:defRPr sz="2000"/>
            </a:lvl5pPr>
            <a:lvl6pPr marL="2315140" indent="0">
              <a:buNone/>
              <a:defRPr sz="2000"/>
            </a:lvl6pPr>
            <a:lvl7pPr marL="2778169" indent="0">
              <a:buNone/>
              <a:defRPr sz="2000"/>
            </a:lvl7pPr>
            <a:lvl8pPr marL="3241196" indent="0">
              <a:buNone/>
              <a:defRPr sz="2000"/>
            </a:lvl8pPr>
            <a:lvl9pPr marL="370422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368586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63028" indent="0">
              <a:buNone/>
              <a:defRPr sz="1200"/>
            </a:lvl2pPr>
            <a:lvl3pPr marL="926056" indent="0">
              <a:buNone/>
              <a:defRPr sz="1100"/>
            </a:lvl3pPr>
            <a:lvl4pPr marL="1389084" indent="0">
              <a:buNone/>
              <a:defRPr sz="1000"/>
            </a:lvl4pPr>
            <a:lvl5pPr marL="1852111" indent="0">
              <a:buNone/>
              <a:defRPr sz="1000"/>
            </a:lvl5pPr>
            <a:lvl6pPr marL="2315140" indent="0">
              <a:buNone/>
              <a:defRPr sz="1000"/>
            </a:lvl6pPr>
            <a:lvl7pPr marL="2778169" indent="0">
              <a:buNone/>
              <a:defRPr sz="1000"/>
            </a:lvl7pPr>
            <a:lvl8pPr marL="3241196" indent="0">
              <a:buNone/>
              <a:defRPr sz="1000"/>
            </a:lvl8pPr>
            <a:lvl9pPr marL="370422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A7B-00AC-4B8B-A522-EE1EE4F991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29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B9EC-0E56-44FA-8C62-E63723F6F4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85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1" y="274704"/>
            <a:ext cx="274284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6" y="274704"/>
            <a:ext cx="8025357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344D-B227-4621-A8FB-0A2DC6E6BC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96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3" y="2130948"/>
            <a:ext cx="10361852" cy="147036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70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3104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44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602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283" y="1452767"/>
            <a:ext cx="10361852" cy="4628635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08185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169">
            <a:normAutofit/>
          </a:bodyPr>
          <a:lstStyle>
            <a:lvl1pPr marL="0" indent="0">
              <a:spcBef>
                <a:spcPts val="1200"/>
              </a:spcBef>
              <a:buNone/>
              <a:defRPr sz="1500"/>
            </a:lvl1pPr>
            <a:lvl2pPr marL="228550" indent="-228550">
              <a:spcBef>
                <a:spcPts val="1200"/>
              </a:spcBef>
              <a:buFont typeface="Arial" panose="020B0604020202020204" pitchFamily="34" charset="0"/>
              <a:buChar char="•"/>
              <a:defRPr sz="1500"/>
            </a:lvl2pPr>
            <a:lvl3pPr marL="476148" indent="-247597">
              <a:spcBef>
                <a:spcPts val="1200"/>
              </a:spcBef>
              <a:buFont typeface="Open Sans Light" panose="020B0306030504020204" pitchFamily="34" charset="0"/>
              <a:buChar char="–"/>
              <a:defRPr sz="1500"/>
            </a:lvl3pPr>
            <a:lvl4pPr marL="685651" indent="-228550">
              <a:spcBef>
                <a:spcPts val="1200"/>
              </a:spcBef>
              <a:buFont typeface="Arial" panose="020B0604020202020204" pitchFamily="34" charset="0"/>
              <a:buChar char="•"/>
              <a:defRPr sz="1500"/>
            </a:lvl4pPr>
            <a:lvl5pPr marL="914202" indent="-228550">
              <a:spcBef>
                <a:spcPts val="1200"/>
              </a:spcBef>
              <a:buFont typeface="Open Sans Light" panose="020B0306030504020204" pitchFamily="34" charset="0"/>
              <a:buChar char="–"/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3487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283" y="1452767"/>
            <a:ext cx="10361852" cy="4628635"/>
          </a:xfrm>
        </p:spPr>
        <p:txBody>
          <a:bodyPr numCol="2" spcCol="274169">
            <a:normAutofit/>
          </a:bodyPr>
          <a:lstStyle>
            <a:lvl1pPr marL="0" indent="0">
              <a:spcBef>
                <a:spcPts val="1200"/>
              </a:spcBef>
              <a:buNone/>
              <a:defRPr sz="1500"/>
            </a:lvl1pPr>
            <a:lvl2pPr marL="228550" indent="-228550">
              <a:spcBef>
                <a:spcPts val="1200"/>
              </a:spcBef>
              <a:buFont typeface="Arial" panose="020B0604020202020204" pitchFamily="34" charset="0"/>
              <a:buChar char="•"/>
              <a:defRPr sz="1500"/>
            </a:lvl2pPr>
            <a:lvl3pPr marL="457101" indent="-228550">
              <a:spcBef>
                <a:spcPts val="1200"/>
              </a:spcBef>
              <a:buFont typeface="Open Sans Light" panose="020B0306030504020204" pitchFamily="34" charset="0"/>
              <a:buChar char="–"/>
              <a:defRPr sz="1500"/>
            </a:lvl3pPr>
            <a:lvl4pPr marL="685651" indent="-228550">
              <a:spcBef>
                <a:spcPts val="1200"/>
              </a:spcBef>
              <a:buFont typeface="Arial" panose="020B0604020202020204" pitchFamily="34" charset="0"/>
              <a:buChar char="•"/>
              <a:defRPr sz="1500"/>
            </a:lvl4pPr>
            <a:lvl5pPr marL="914202" indent="-228550">
              <a:spcBef>
                <a:spcPts val="1200"/>
              </a:spcBef>
              <a:buFont typeface="Open Sans Light" panose="020B0306030504020204" pitchFamily="34" charset="0"/>
              <a:buChar char="–"/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0484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289" y="1452766"/>
            <a:ext cx="5079339" cy="45270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4" y="1452766"/>
            <a:ext cx="5079339" cy="45270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146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6" y="1710137"/>
            <a:ext cx="10514231" cy="2853398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6" y="4590532"/>
            <a:ext cx="10514231" cy="15005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30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6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90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521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151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781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411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7042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1FC-3573-4450-8B36-DA0BDCE48B45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4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289" y="1219488"/>
            <a:ext cx="5079339" cy="45270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4" y="1219488"/>
            <a:ext cx="5079339" cy="45270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0311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291" y="1219555"/>
            <a:ext cx="5081454" cy="307777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468" indent="0">
              <a:buNone/>
              <a:defRPr sz="2600" b="1"/>
            </a:lvl2pPr>
            <a:lvl3pPr marL="1218936" indent="0">
              <a:buNone/>
              <a:defRPr sz="2400" b="1"/>
            </a:lvl3pPr>
            <a:lvl4pPr marL="1828403" indent="0">
              <a:buNone/>
              <a:defRPr sz="2100" b="1"/>
            </a:lvl4pPr>
            <a:lvl5pPr marL="2437871" indent="0">
              <a:buNone/>
              <a:defRPr sz="2100" b="1"/>
            </a:lvl5pPr>
            <a:lvl6pPr marL="3047339" indent="0">
              <a:buNone/>
              <a:defRPr sz="2100" b="1"/>
            </a:lvl6pPr>
            <a:lvl7pPr marL="3656806" indent="0">
              <a:buNone/>
              <a:defRPr sz="2100" b="1"/>
            </a:lvl7pPr>
            <a:lvl8pPr marL="4266273" indent="0">
              <a:buNone/>
              <a:defRPr sz="2100" b="1"/>
            </a:lvl8pPr>
            <a:lvl9pPr marL="4875742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291" y="1560650"/>
            <a:ext cx="5081454" cy="456693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3" y="1219555"/>
            <a:ext cx="5083570" cy="307777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468" indent="0">
              <a:buNone/>
              <a:defRPr sz="2600" b="1"/>
            </a:lvl2pPr>
            <a:lvl3pPr marL="1218936" indent="0">
              <a:buNone/>
              <a:defRPr sz="2400" b="1"/>
            </a:lvl3pPr>
            <a:lvl4pPr marL="1828403" indent="0">
              <a:buNone/>
              <a:defRPr sz="2100" b="1"/>
            </a:lvl4pPr>
            <a:lvl5pPr marL="2437871" indent="0">
              <a:buNone/>
              <a:defRPr sz="2100" b="1"/>
            </a:lvl5pPr>
            <a:lvl6pPr marL="3047339" indent="0">
              <a:buNone/>
              <a:defRPr sz="2100" b="1"/>
            </a:lvl6pPr>
            <a:lvl7pPr marL="3656806" indent="0">
              <a:buNone/>
              <a:defRPr sz="2100" b="1"/>
            </a:lvl7pPr>
            <a:lvl8pPr marL="4266273" indent="0">
              <a:buNone/>
              <a:defRPr sz="2100" b="1"/>
            </a:lvl8pPr>
            <a:lvl9pPr marL="4875742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3" y="1560650"/>
            <a:ext cx="5083570" cy="456693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03306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291" y="1462696"/>
            <a:ext cx="5081454" cy="307777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468" indent="0">
              <a:buNone/>
              <a:defRPr sz="2600" b="1"/>
            </a:lvl2pPr>
            <a:lvl3pPr marL="1218936" indent="0">
              <a:buNone/>
              <a:defRPr sz="2400" b="1"/>
            </a:lvl3pPr>
            <a:lvl4pPr marL="1828403" indent="0">
              <a:buNone/>
              <a:defRPr sz="2100" b="1"/>
            </a:lvl4pPr>
            <a:lvl5pPr marL="2437871" indent="0">
              <a:buNone/>
              <a:defRPr sz="2100" b="1"/>
            </a:lvl5pPr>
            <a:lvl6pPr marL="3047339" indent="0">
              <a:buNone/>
              <a:defRPr sz="2100" b="1"/>
            </a:lvl6pPr>
            <a:lvl7pPr marL="3656806" indent="0">
              <a:buNone/>
              <a:defRPr sz="2100" b="1"/>
            </a:lvl7pPr>
            <a:lvl8pPr marL="4266273" indent="0">
              <a:buNone/>
              <a:defRPr sz="2100" b="1"/>
            </a:lvl8pPr>
            <a:lvl9pPr marL="4875742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291" y="1803798"/>
            <a:ext cx="5081454" cy="43698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3" y="1462696"/>
            <a:ext cx="5083570" cy="307777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468" indent="0">
              <a:buNone/>
              <a:defRPr sz="2600" b="1"/>
            </a:lvl2pPr>
            <a:lvl3pPr marL="1218936" indent="0">
              <a:buNone/>
              <a:defRPr sz="2400" b="1"/>
            </a:lvl3pPr>
            <a:lvl4pPr marL="1828403" indent="0">
              <a:buNone/>
              <a:defRPr sz="2100" b="1"/>
            </a:lvl4pPr>
            <a:lvl5pPr marL="2437871" indent="0">
              <a:buNone/>
              <a:defRPr sz="2100" b="1"/>
            </a:lvl5pPr>
            <a:lvl6pPr marL="3047339" indent="0">
              <a:buNone/>
              <a:defRPr sz="2100" b="1"/>
            </a:lvl6pPr>
            <a:lvl7pPr marL="3656806" indent="0">
              <a:buNone/>
              <a:defRPr sz="2100" b="1"/>
            </a:lvl7pPr>
            <a:lvl8pPr marL="4266273" indent="0">
              <a:buNone/>
              <a:defRPr sz="2100" b="1"/>
            </a:lvl8pPr>
            <a:lvl9pPr marL="4875742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3" y="1803798"/>
            <a:ext cx="5083570" cy="43698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61062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90079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378081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7369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" y="0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48626" y="0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7245" y="0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145861" y="0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" y="3420648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48626" y="3420648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97245" y="3420648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45861" y="3420648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24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37321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74642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11962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49283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37321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874642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11962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749283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446464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883784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321104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749283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709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8488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6972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5465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42437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3948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8488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6972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5465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42437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3948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7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8488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6972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5465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42437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3948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7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8488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6972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5465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42437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3948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260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90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5545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6797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8052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990814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74D-C852-4B09-9CB6-4EE48A7383B7}" type="datetime1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384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90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5545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6797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8052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1886640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9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227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8150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182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9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227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8150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794351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6"/>
            <a:ext cx="5084926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6"/>
            <a:ext cx="5084926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4" y="4981747"/>
            <a:ext cx="5084926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1205" y="4981747"/>
            <a:ext cx="5084926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32871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6"/>
            <a:ext cx="5084926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6"/>
            <a:ext cx="5084926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4" y="4981747"/>
            <a:ext cx="5084926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1205" y="4981747"/>
            <a:ext cx="5084926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611933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281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521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762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002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99469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281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521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762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002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40914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03697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909219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3"/>
            <a:ext cx="5084926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3"/>
            <a:ext cx="5084926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3055988"/>
            <a:ext cx="5083402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3055988"/>
            <a:ext cx="5083402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664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1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2" y="1681558"/>
            <a:ext cx="5157117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2" y="2505656"/>
            <a:ext cx="5157117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6" y="1681558"/>
            <a:ext cx="5182513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6" y="2505656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7EC5-57B2-40A0-92A2-2C5061032DDA}" type="datetime1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329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3"/>
            <a:ext cx="5084926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3"/>
            <a:ext cx="5084926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3055988"/>
            <a:ext cx="5083402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3055988"/>
            <a:ext cx="5083402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293156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273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529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5780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7036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265" y="4718128"/>
            <a:ext cx="2441130" cy="1326912"/>
          </a:xfrm>
        </p:spPr>
        <p:txBody>
          <a:bodyPr/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505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3746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3986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273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529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5780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7036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089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273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529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5780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7036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265" y="4718128"/>
            <a:ext cx="2441130" cy="1326912"/>
          </a:xfrm>
        </p:spPr>
        <p:txBody>
          <a:bodyPr/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505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3746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3986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273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529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5780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7036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523383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289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227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8150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892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289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227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8150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748211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808" y="1397323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733" y="1397323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4705523"/>
            <a:ext cx="5083402" cy="133951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4705523"/>
            <a:ext cx="5083402" cy="133951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808" y="3061697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2733" y="3061697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391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808" y="1397323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733" y="1397323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4705523"/>
            <a:ext cx="5083402" cy="133951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4705523"/>
            <a:ext cx="5083402" cy="133951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808" y="3061697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2733" y="3061697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91699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281" y="4605795"/>
            <a:ext cx="2441130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521" y="4605795"/>
            <a:ext cx="2441130" cy="1058648"/>
          </a:xfrm>
          <a:solidFill>
            <a:schemeClr val="accent3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4762" y="4605795"/>
            <a:ext cx="2441130" cy="1058648"/>
          </a:xfrm>
          <a:solidFill>
            <a:schemeClr val="accent5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5002" y="4605795"/>
            <a:ext cx="2441130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420602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281" y="4605795"/>
            <a:ext cx="2441130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521" y="4605795"/>
            <a:ext cx="2441130" cy="1058648"/>
          </a:xfrm>
          <a:solidFill>
            <a:schemeClr val="accent3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4762" y="4605795"/>
            <a:ext cx="2441130" cy="1058648"/>
          </a:xfrm>
          <a:solidFill>
            <a:schemeClr val="accent5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5002" y="4605795"/>
            <a:ext cx="2441130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418118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9" y="4605801"/>
            <a:ext cx="3327983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227" y="4605801"/>
            <a:ext cx="3327983" cy="1058648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8150" y="4605801"/>
            <a:ext cx="3327983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9678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3F67-0563-4BDA-909E-1177ED3DDD08}" type="datetime1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259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9" y="4605801"/>
            <a:ext cx="3327983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227" y="4605801"/>
            <a:ext cx="3327983" cy="1058648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8150" y="4605801"/>
            <a:ext cx="3327983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947616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6"/>
            <a:ext cx="5084926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6"/>
            <a:ext cx="5084926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2" y="4913577"/>
            <a:ext cx="5083402" cy="750872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2730" y="4913577"/>
            <a:ext cx="5083402" cy="750872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999859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6"/>
            <a:ext cx="5084926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6"/>
            <a:ext cx="5084926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2" y="4913577"/>
            <a:ext cx="5083402" cy="750872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2730" y="4913577"/>
            <a:ext cx="5083402" cy="750872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623049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281" y="2983359"/>
            <a:ext cx="2441130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521" y="2983359"/>
            <a:ext cx="2441130" cy="1058648"/>
          </a:xfrm>
          <a:solidFill>
            <a:schemeClr val="accent3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4762" y="2983359"/>
            <a:ext cx="2441130" cy="1058648"/>
          </a:xfrm>
          <a:solidFill>
            <a:schemeClr val="accent5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5002" y="2983359"/>
            <a:ext cx="2441130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281" y="4213280"/>
            <a:ext cx="2441130" cy="1713955"/>
          </a:xfrm>
        </p:spPr>
        <p:txBody>
          <a:bodyPr/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521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4762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5002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116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281" y="2983359"/>
            <a:ext cx="2441130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521" y="2983359"/>
            <a:ext cx="2441130" cy="1058648"/>
          </a:xfrm>
          <a:solidFill>
            <a:schemeClr val="accent3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4762" y="2983359"/>
            <a:ext cx="2441130" cy="1058648"/>
          </a:xfrm>
          <a:solidFill>
            <a:schemeClr val="accent5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5002" y="2983359"/>
            <a:ext cx="2441130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281" y="4213280"/>
            <a:ext cx="2441130" cy="1713955"/>
          </a:xfrm>
        </p:spPr>
        <p:txBody>
          <a:bodyPr/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521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4762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5002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82685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9" y="2983359"/>
            <a:ext cx="3327983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227" y="2983359"/>
            <a:ext cx="3327983" cy="1058648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8150" y="2983359"/>
            <a:ext cx="3327983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25290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9" y="2983359"/>
            <a:ext cx="3327983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227" y="2983359"/>
            <a:ext cx="3327983" cy="1058648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8150" y="2983359"/>
            <a:ext cx="3327983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00568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4"/>
            <a:ext cx="5084926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4"/>
            <a:ext cx="5084926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2" y="3291135"/>
            <a:ext cx="5083402" cy="750872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2730" y="3291135"/>
            <a:ext cx="5083402" cy="750872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4213281"/>
            <a:ext cx="5083402" cy="1703460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4213281"/>
            <a:ext cx="5083402" cy="1703460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99569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4"/>
            <a:ext cx="5084926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4"/>
            <a:ext cx="5084926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2" y="3291135"/>
            <a:ext cx="5083402" cy="750872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2730" y="3291135"/>
            <a:ext cx="5083402" cy="750872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4213281"/>
            <a:ext cx="5083402" cy="1703460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4213281"/>
            <a:ext cx="5083402" cy="1703460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778893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05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264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5649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1208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3593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299148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1537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05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264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5649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1208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3593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299148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1537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13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705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264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5649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1208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3593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299148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1537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77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90F5-6495-49FC-A400-63D3B3DF8467}" type="datetime1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6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05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264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5649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1208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3593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299148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1537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05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264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5649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1208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3593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299148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1537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13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705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264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5649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1208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3593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299148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1537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72507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12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9759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5928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4209" y="1640169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4151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12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9759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5928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4209" y="31542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4151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13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712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59759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5928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4209" y="4668385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4151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761153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12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9759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5928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4209" y="1640169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4151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12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9759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5928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4209" y="31542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4151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13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712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59759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5928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4209" y="4668385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4151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5355046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12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9759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5928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4209" y="1640169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4151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8874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12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9759" y="38874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5928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4209" y="388747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4151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21455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12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9759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5928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4209" y="1640169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4151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8874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12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9759" y="38874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5928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4209" y="388747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4151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4236668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2" y="1640173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079" y="1640175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8991" y="1640173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2532" y="1640175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2" y="3887477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079" y="3887480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8991" y="3887477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2532" y="3887480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3685606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2" y="1640173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079" y="1640175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8991" y="1640173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2532" y="1640175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2" y="3887477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079" y="3887480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8991" y="3887477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2532" y="3887480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726001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036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13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8482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59759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2925" y="1640169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4203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91785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036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13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8482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59759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2925" y="1640169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4203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600468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458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164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4953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2662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8452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158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1950" y="1640169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29664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4556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0" y="2057885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028" indent="0">
              <a:buNone/>
              <a:defRPr sz="1400"/>
            </a:lvl2pPr>
            <a:lvl3pPr marL="926056" indent="0">
              <a:buNone/>
              <a:defRPr sz="1200"/>
            </a:lvl3pPr>
            <a:lvl4pPr marL="1389084" indent="0">
              <a:buNone/>
              <a:defRPr sz="1100"/>
            </a:lvl4pPr>
            <a:lvl5pPr marL="1852111" indent="0">
              <a:buNone/>
              <a:defRPr sz="1100"/>
            </a:lvl5pPr>
            <a:lvl6pPr marL="2315140" indent="0">
              <a:buNone/>
              <a:defRPr sz="1100"/>
            </a:lvl6pPr>
            <a:lvl7pPr marL="2778169" indent="0">
              <a:buNone/>
              <a:defRPr sz="1100"/>
            </a:lvl7pPr>
            <a:lvl8pPr marL="3241196" indent="0">
              <a:buNone/>
              <a:defRPr sz="1100"/>
            </a:lvl8pPr>
            <a:lvl9pPr marL="370422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2656-5266-4E05-872F-E6E457C956FA}" type="datetime1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642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458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164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4953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2662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8452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158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1950" y="1640169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29664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7770030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269056"/>
            <a:ext cx="2351954" cy="3536499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57159" y="1269056"/>
            <a:ext cx="2351954" cy="3536499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467257" y="1269056"/>
            <a:ext cx="2479488" cy="3536499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400"/>
            </a:lvl2pPr>
            <a:lvl3pPr marL="150784" indent="-150784">
              <a:defRPr sz="1400"/>
            </a:lvl3pPr>
            <a:lvl4pPr marL="401560" indent="-207924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796645" y="1269056"/>
            <a:ext cx="2479488" cy="3536499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400"/>
            </a:lvl2pPr>
            <a:lvl3pPr marL="150784" indent="-150784">
              <a:defRPr sz="1400"/>
            </a:lvl3pPr>
            <a:lvl4pPr marL="401560" indent="-207924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14281" y="4981747"/>
            <a:ext cx="5032464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257166" y="4981747"/>
            <a:ext cx="5018977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 marL="0" indent="0">
              <a:buNone/>
              <a:defRPr sz="3200"/>
            </a:lvl1pPr>
            <a:lvl2pPr marL="463028" indent="0">
              <a:buNone/>
              <a:defRPr sz="2900"/>
            </a:lvl2pPr>
            <a:lvl3pPr marL="926056" indent="0">
              <a:buNone/>
              <a:defRPr sz="2400"/>
            </a:lvl3pPr>
            <a:lvl4pPr marL="1389084" indent="0">
              <a:buNone/>
              <a:defRPr sz="2000"/>
            </a:lvl4pPr>
            <a:lvl5pPr marL="1852111" indent="0">
              <a:buNone/>
              <a:defRPr sz="2000"/>
            </a:lvl5pPr>
            <a:lvl6pPr marL="2315140" indent="0">
              <a:buNone/>
              <a:defRPr sz="2000"/>
            </a:lvl6pPr>
            <a:lvl7pPr marL="2778169" indent="0">
              <a:buNone/>
              <a:defRPr sz="2000"/>
            </a:lvl7pPr>
            <a:lvl8pPr marL="3241196" indent="0">
              <a:buNone/>
              <a:defRPr sz="2000"/>
            </a:lvl8pPr>
            <a:lvl9pPr marL="370422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0" y="2057885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028" indent="0">
              <a:buNone/>
              <a:defRPr sz="1400"/>
            </a:lvl2pPr>
            <a:lvl3pPr marL="926056" indent="0">
              <a:buNone/>
              <a:defRPr sz="1200"/>
            </a:lvl3pPr>
            <a:lvl4pPr marL="1389084" indent="0">
              <a:buNone/>
              <a:defRPr sz="1100"/>
            </a:lvl4pPr>
            <a:lvl5pPr marL="1852111" indent="0">
              <a:buNone/>
              <a:defRPr sz="1100"/>
            </a:lvl5pPr>
            <a:lvl6pPr marL="2315140" indent="0">
              <a:buNone/>
              <a:defRPr sz="1100"/>
            </a:lvl6pPr>
            <a:lvl7pPr marL="2778169" indent="0">
              <a:buNone/>
              <a:defRPr sz="1100"/>
            </a:lvl7pPr>
            <a:lvl8pPr marL="3241196" indent="0">
              <a:buNone/>
              <a:defRPr sz="1100"/>
            </a:lvl8pPr>
            <a:lvl9pPr marL="370422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C07E-BFBB-41C6-A424-CD8DEBA7E344}" type="datetime1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26" Type="http://schemas.openxmlformats.org/officeDocument/2006/relationships/slideLayout" Target="../slideLayouts/slideLayout48.xml"/><Relationship Id="rId39" Type="http://schemas.openxmlformats.org/officeDocument/2006/relationships/slideLayout" Target="../slideLayouts/slideLayout61.xml"/><Relationship Id="rId21" Type="http://schemas.openxmlformats.org/officeDocument/2006/relationships/slideLayout" Target="../slideLayouts/slideLayout43.xml"/><Relationship Id="rId34" Type="http://schemas.openxmlformats.org/officeDocument/2006/relationships/slideLayout" Target="../slideLayouts/slideLayout56.xml"/><Relationship Id="rId42" Type="http://schemas.openxmlformats.org/officeDocument/2006/relationships/slideLayout" Target="../slideLayouts/slideLayout64.xml"/><Relationship Id="rId47" Type="http://schemas.openxmlformats.org/officeDocument/2006/relationships/slideLayout" Target="../slideLayouts/slideLayout69.xml"/><Relationship Id="rId50" Type="http://schemas.openxmlformats.org/officeDocument/2006/relationships/slideLayout" Target="../slideLayouts/slideLayout72.xml"/><Relationship Id="rId55" Type="http://schemas.openxmlformats.org/officeDocument/2006/relationships/slideLayout" Target="../slideLayouts/slideLayout77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47.xml"/><Relationship Id="rId33" Type="http://schemas.openxmlformats.org/officeDocument/2006/relationships/slideLayout" Target="../slideLayouts/slideLayout55.xml"/><Relationship Id="rId38" Type="http://schemas.openxmlformats.org/officeDocument/2006/relationships/slideLayout" Target="../slideLayouts/slideLayout60.xml"/><Relationship Id="rId46" Type="http://schemas.openxmlformats.org/officeDocument/2006/relationships/slideLayout" Target="../slideLayouts/slideLayout68.xml"/><Relationship Id="rId59" Type="http://schemas.openxmlformats.org/officeDocument/2006/relationships/slideLayout" Target="../slideLayouts/slideLayout81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29" Type="http://schemas.openxmlformats.org/officeDocument/2006/relationships/slideLayout" Target="../slideLayouts/slideLayout51.xml"/><Relationship Id="rId41" Type="http://schemas.openxmlformats.org/officeDocument/2006/relationships/slideLayout" Target="../slideLayouts/slideLayout63.xml"/><Relationship Id="rId54" Type="http://schemas.openxmlformats.org/officeDocument/2006/relationships/slideLayout" Target="../slideLayouts/slideLayout76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slideLayout" Target="../slideLayouts/slideLayout46.xml"/><Relationship Id="rId32" Type="http://schemas.openxmlformats.org/officeDocument/2006/relationships/slideLayout" Target="../slideLayouts/slideLayout54.xml"/><Relationship Id="rId37" Type="http://schemas.openxmlformats.org/officeDocument/2006/relationships/slideLayout" Target="../slideLayouts/slideLayout59.xml"/><Relationship Id="rId40" Type="http://schemas.openxmlformats.org/officeDocument/2006/relationships/slideLayout" Target="../slideLayouts/slideLayout62.xml"/><Relationship Id="rId45" Type="http://schemas.openxmlformats.org/officeDocument/2006/relationships/slideLayout" Target="../slideLayouts/slideLayout67.xml"/><Relationship Id="rId53" Type="http://schemas.openxmlformats.org/officeDocument/2006/relationships/slideLayout" Target="../slideLayouts/slideLayout75.xml"/><Relationship Id="rId58" Type="http://schemas.openxmlformats.org/officeDocument/2006/relationships/slideLayout" Target="../slideLayouts/slideLayout80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28" Type="http://schemas.openxmlformats.org/officeDocument/2006/relationships/slideLayout" Target="../slideLayouts/slideLayout50.xml"/><Relationship Id="rId36" Type="http://schemas.openxmlformats.org/officeDocument/2006/relationships/slideLayout" Target="../slideLayouts/slideLayout58.xml"/><Relationship Id="rId49" Type="http://schemas.openxmlformats.org/officeDocument/2006/relationships/slideLayout" Target="../slideLayouts/slideLayout71.xml"/><Relationship Id="rId57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31" Type="http://schemas.openxmlformats.org/officeDocument/2006/relationships/slideLayout" Target="../slideLayouts/slideLayout53.xml"/><Relationship Id="rId44" Type="http://schemas.openxmlformats.org/officeDocument/2006/relationships/slideLayout" Target="../slideLayouts/slideLayout66.xml"/><Relationship Id="rId52" Type="http://schemas.openxmlformats.org/officeDocument/2006/relationships/slideLayout" Target="../slideLayouts/slideLayout74.xml"/><Relationship Id="rId6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Relationship Id="rId27" Type="http://schemas.openxmlformats.org/officeDocument/2006/relationships/slideLayout" Target="../slideLayouts/slideLayout49.xml"/><Relationship Id="rId30" Type="http://schemas.openxmlformats.org/officeDocument/2006/relationships/slideLayout" Target="../slideLayouts/slideLayout52.xml"/><Relationship Id="rId35" Type="http://schemas.openxmlformats.org/officeDocument/2006/relationships/slideLayout" Target="../slideLayouts/slideLayout57.xml"/><Relationship Id="rId43" Type="http://schemas.openxmlformats.org/officeDocument/2006/relationships/slideLayout" Target="../slideLayouts/slideLayout65.xml"/><Relationship Id="rId48" Type="http://schemas.openxmlformats.org/officeDocument/2006/relationships/slideLayout" Target="../slideLayouts/slideLayout70.xml"/><Relationship Id="rId56" Type="http://schemas.openxmlformats.org/officeDocument/2006/relationships/slideLayout" Target="../slideLayouts/slideLayout78.xml"/><Relationship Id="rId8" Type="http://schemas.openxmlformats.org/officeDocument/2006/relationships/slideLayout" Target="../slideLayouts/slideLayout30.xml"/><Relationship Id="rId51" Type="http://schemas.openxmlformats.org/officeDocument/2006/relationships/slideLayout" Target="../slideLayouts/slideLayout73.xml"/><Relationship Id="rId3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6" y="365211"/>
            <a:ext cx="10514231" cy="1325870"/>
          </a:xfrm>
          <a:prstGeom prst="rect">
            <a:avLst/>
          </a:prstGeom>
        </p:spPr>
        <p:txBody>
          <a:bodyPr vert="horz" lIns="92573" tIns="46286" rIns="92573" bIns="462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6" y="1826048"/>
            <a:ext cx="10514231" cy="4352346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3" y="6357824"/>
            <a:ext cx="274284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E064-1071-407B-84AF-26C68D290996}" type="datetime1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8" y="6357824"/>
            <a:ext cx="411426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82" y="6357824"/>
            <a:ext cx="274284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2605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514" indent="-231514" algn="l" defTabSz="926056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4545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570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597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626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654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681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72710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739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028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05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084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111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14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169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19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225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2573" tIns="46286" rIns="92573" bIns="462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9"/>
            <a:ext cx="10971372" cy="4527011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0E636-13B4-45E8-90F1-47E871333B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3" y="6357824"/>
            <a:ext cx="3860297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9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2605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271" indent="-347271" algn="l" defTabSz="9260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2421" indent="-289391" algn="l" defTabSz="92605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570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597" indent="-231514" algn="l" defTabSz="92605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626" indent="-231514" algn="l" defTabSz="92605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654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681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2710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739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028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05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084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111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14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169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19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225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283" y="1219489"/>
            <a:ext cx="10361852" cy="462863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753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  <p:sldLayoutId id="2147483800" r:id="rId18"/>
    <p:sldLayoutId id="2147483801" r:id="rId19"/>
    <p:sldLayoutId id="2147483802" r:id="rId20"/>
    <p:sldLayoutId id="2147483803" r:id="rId21"/>
    <p:sldLayoutId id="2147483804" r:id="rId22"/>
    <p:sldLayoutId id="2147483805" r:id="rId23"/>
    <p:sldLayoutId id="2147483806" r:id="rId24"/>
    <p:sldLayoutId id="2147483807" r:id="rId25"/>
    <p:sldLayoutId id="2147483808" r:id="rId26"/>
    <p:sldLayoutId id="2147483809" r:id="rId27"/>
    <p:sldLayoutId id="2147483810" r:id="rId28"/>
    <p:sldLayoutId id="2147483811" r:id="rId29"/>
    <p:sldLayoutId id="2147483812" r:id="rId30"/>
    <p:sldLayoutId id="2147483813" r:id="rId31"/>
    <p:sldLayoutId id="2147483814" r:id="rId32"/>
    <p:sldLayoutId id="2147483815" r:id="rId33"/>
    <p:sldLayoutId id="2147483816" r:id="rId34"/>
    <p:sldLayoutId id="2147483817" r:id="rId35"/>
    <p:sldLayoutId id="2147483818" r:id="rId36"/>
    <p:sldLayoutId id="2147483819" r:id="rId37"/>
    <p:sldLayoutId id="2147483820" r:id="rId38"/>
    <p:sldLayoutId id="2147483821" r:id="rId39"/>
    <p:sldLayoutId id="2147483822" r:id="rId40"/>
    <p:sldLayoutId id="2147483823" r:id="rId41"/>
    <p:sldLayoutId id="2147483824" r:id="rId42"/>
    <p:sldLayoutId id="2147483825" r:id="rId43"/>
    <p:sldLayoutId id="2147483826" r:id="rId44"/>
    <p:sldLayoutId id="2147483827" r:id="rId45"/>
    <p:sldLayoutId id="2147483828" r:id="rId46"/>
    <p:sldLayoutId id="2147483829" r:id="rId47"/>
    <p:sldLayoutId id="2147483830" r:id="rId48"/>
    <p:sldLayoutId id="2147483831" r:id="rId49"/>
    <p:sldLayoutId id="2147483832" r:id="rId50"/>
    <p:sldLayoutId id="2147483833" r:id="rId51"/>
    <p:sldLayoutId id="2147483834" r:id="rId52"/>
    <p:sldLayoutId id="2147483835" r:id="rId53"/>
    <p:sldLayoutId id="2147483836" r:id="rId54"/>
    <p:sldLayoutId id="2147483837" r:id="rId55"/>
    <p:sldLayoutId id="2147483838" r:id="rId56"/>
    <p:sldLayoutId id="2147483839" r:id="rId57"/>
    <p:sldLayoutId id="2147483840" r:id="rId58"/>
    <p:sldLayoutId id="2147483841" r:id="rId59"/>
  </p:sldLayoutIdLst>
  <p:hf hdr="0" ftr="0" dt="0"/>
  <p:txStyles>
    <p:titleStyle>
      <a:lvl1pPr algn="ctr" defTabSz="1218936" rtl="0" eaLnBrk="1" latinLnBrk="0" hangingPunct="1">
        <a:lnSpc>
          <a:spcPct val="86000"/>
        </a:lnSpc>
        <a:spcBef>
          <a:spcPct val="0"/>
        </a:spcBef>
        <a:buNone/>
        <a:defRPr sz="2900" kern="800" spc="-54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0" indent="-228550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218" indent="-230667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500" kern="800">
          <a:solidFill>
            <a:schemeClr val="tx1"/>
          </a:solidFill>
          <a:latin typeface="+mn-lt"/>
          <a:ea typeface="+mn-ea"/>
          <a:cs typeface="+mn-cs"/>
        </a:defRPr>
      </a:lvl2pPr>
      <a:lvl3pPr marL="687768" indent="-228550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>
          <a:solidFill>
            <a:schemeClr val="tx1"/>
          </a:solidFill>
          <a:latin typeface="+mn-lt"/>
          <a:ea typeface="+mn-ea"/>
          <a:cs typeface="+mn-cs"/>
        </a:defRPr>
      </a:lvl3pPr>
      <a:lvl4pPr marL="916318" indent="-228550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500" kern="800">
          <a:solidFill>
            <a:schemeClr val="tx1"/>
          </a:solidFill>
          <a:latin typeface="+mn-lt"/>
          <a:ea typeface="+mn-ea"/>
          <a:cs typeface="+mn-cs"/>
        </a:defRPr>
      </a:lvl4pPr>
      <a:lvl5pPr marL="1144868" indent="-228550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500" kern="800">
          <a:solidFill>
            <a:schemeClr val="tx1"/>
          </a:solidFill>
          <a:latin typeface="+mn-lt"/>
          <a:ea typeface="+mn-ea"/>
          <a:cs typeface="+mn-cs"/>
        </a:defRPr>
      </a:lvl5pPr>
      <a:lvl6pPr marL="3352072" indent="-304733" algn="l" defTabSz="1218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40" indent="-304733" algn="l" defTabSz="1218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007" indent="-304733" algn="l" defTabSz="1218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477" indent="-304733" algn="l" defTabSz="1218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68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36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03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871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39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806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273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742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D5D105AAFB970C7DFF4C5C2E24C934AF262C547837791B41F8E281FB54A1FB1C4181B32F3FD309D50CFD3A459CEE0034EA30CBEA4FC5pBD6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>
            <a:extLst>
              <a:ext uri="{FF2B5EF4-FFF2-40B4-BE49-F238E27FC236}">
                <a16:creationId xmlns:a16="http://schemas.microsoft.com/office/drawing/2014/main" xmlns="" id="{A3D43B73-2B0A-4CDF-8104-3D3F930D4D40}"/>
              </a:ext>
            </a:extLst>
          </p:cNvPr>
          <p:cNvSpPr/>
          <p:nvPr/>
        </p:nvSpPr>
        <p:spPr>
          <a:xfrm>
            <a:off x="0" y="0"/>
            <a:ext cx="12207147" cy="687242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en-US" sz="2400" dirty="0">
              <a:solidFill>
                <a:srgbClr val="485068"/>
              </a:solidFill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2D098E04-0D9A-4FFF-8285-F85E5F6A281D}"/>
              </a:ext>
            </a:extLst>
          </p:cNvPr>
          <p:cNvSpPr/>
          <p:nvPr/>
        </p:nvSpPr>
        <p:spPr>
          <a:xfrm>
            <a:off x="8041327" y="1170631"/>
            <a:ext cx="4823412" cy="4825157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67D47922-63F6-44C1-9315-F6D621A4F131}"/>
              </a:ext>
            </a:extLst>
          </p:cNvPr>
          <p:cNvSpPr/>
          <p:nvPr/>
        </p:nvSpPr>
        <p:spPr>
          <a:xfrm>
            <a:off x="7499188" y="1343608"/>
            <a:ext cx="4477584" cy="4479203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xmlns="" id="{C9545F2A-6B36-48F4-9F15-94670C727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3265833" y="-244482"/>
            <a:ext cx="6360640" cy="69548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577" y="6274794"/>
            <a:ext cx="6674897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218936"/>
            <a:r>
              <a:rPr lang="ru-RU" sz="1400" dirty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ХАНТЫ-МАНСИЙСК </a:t>
            </a:r>
            <a:r>
              <a:rPr lang="ru-RU" sz="1400" dirty="0" smtClean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2023</a:t>
            </a:r>
            <a:endParaRPr lang="ru-RU" sz="1400" dirty="0">
              <a:solidFill>
                <a:srgbClr val="485068">
                  <a:lumMod val="75000"/>
                </a:srgb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C0A38DE-7E13-4312-9AFA-866AA71C4C95}"/>
              </a:ext>
            </a:extLst>
          </p:cNvPr>
          <p:cNvSpPr txBox="1"/>
          <p:nvPr/>
        </p:nvSpPr>
        <p:spPr>
          <a:xfrm>
            <a:off x="406577" y="3633148"/>
            <a:ext cx="6674897" cy="9848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1218936"/>
            <a:r>
              <a:rPr lang="ru-RU" sz="3200" b="1" dirty="0" smtClean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</a:rPr>
              <a:t>О признаках и рисках дробления бизнеса</a:t>
            </a:r>
            <a:endParaRPr lang="ru-RU" sz="3200" b="1" dirty="0">
              <a:solidFill>
                <a:srgbClr val="485068">
                  <a:lumMod val="75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DDD2DFE2-36D3-4077-B310-A4A306248813}"/>
              </a:ext>
            </a:extLst>
          </p:cNvPr>
          <p:cNvSpPr/>
          <p:nvPr/>
        </p:nvSpPr>
        <p:spPr>
          <a:xfrm>
            <a:off x="8838631" y="1343608"/>
            <a:ext cx="4477584" cy="4479203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2C5E3CF3-F051-4B9C-B76D-79CD7C30A657}"/>
              </a:ext>
            </a:extLst>
          </p:cNvPr>
          <p:cNvSpPr/>
          <p:nvPr/>
        </p:nvSpPr>
        <p:spPr>
          <a:xfrm>
            <a:off x="9752916" y="1343608"/>
            <a:ext cx="4477584" cy="4479203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1B118B0D-A6FC-44CF-8F47-E55AEAFDB16A}"/>
              </a:ext>
            </a:extLst>
          </p:cNvPr>
          <p:cNvSpPr/>
          <p:nvPr/>
        </p:nvSpPr>
        <p:spPr>
          <a:xfrm>
            <a:off x="10667197" y="1343608"/>
            <a:ext cx="4477584" cy="4479203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pic>
        <p:nvPicPr>
          <p:cNvPr id="5" name="Рисунок 4" descr="Изображение выглядит как игрушка, смотрит, день рождения, то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3E9FCAF-1E2B-4013-BEA3-4C253B2AB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2281" y="1557586"/>
            <a:ext cx="6594867" cy="384839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E76470C-7B16-4ECC-AE33-11DF6391A8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920646" y="2930907"/>
            <a:ext cx="683987" cy="702241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pic>
        <p:nvPicPr>
          <p:cNvPr id="16" name="Изображение 10" descr="FNS_vizitka_for_rukovodstv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577" y="196529"/>
            <a:ext cx="1872208" cy="194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C0A38DE-7E13-4312-9AFA-866AA71C4C95}"/>
              </a:ext>
            </a:extLst>
          </p:cNvPr>
          <p:cNvSpPr txBox="1"/>
          <p:nvPr/>
        </p:nvSpPr>
        <p:spPr>
          <a:xfrm>
            <a:off x="2477876" y="512514"/>
            <a:ext cx="9729275" cy="83099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1218936"/>
            <a:r>
              <a:rPr lang="ru-RU" b="1" dirty="0" smtClean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</a:rPr>
              <a:t>Заместитель руководителя </a:t>
            </a:r>
            <a:r>
              <a:rPr lang="ru-RU" b="1" dirty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</a:rPr>
              <a:t>УФНС РОССИИ ПО ХАНТЫ-МАНСИЙСКОМУ АВТОНОМНОМУ ОКРУГУ – ЮГРЕ </a:t>
            </a:r>
          </a:p>
          <a:p>
            <a:pPr defTabSz="1218936"/>
            <a:r>
              <a:rPr lang="ru-RU" b="1" dirty="0" smtClean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</a:rPr>
              <a:t>А.Л. Ульянов</a:t>
            </a:r>
            <a:endParaRPr lang="ru-RU" b="1" dirty="0">
              <a:solidFill>
                <a:srgbClr val="485068">
                  <a:lumMod val="75000"/>
                </a:srgbClr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74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0" y="2"/>
            <a:ext cx="12323254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xmlns="" id="{EABBF177-B906-4130-81D0-CDC9F01E8134}"/>
              </a:ext>
            </a:extLst>
          </p:cNvPr>
          <p:cNvSpPr/>
          <p:nvPr/>
        </p:nvSpPr>
        <p:spPr>
          <a:xfrm>
            <a:off x="1" y="1"/>
            <a:ext cx="2819268" cy="808650"/>
          </a:xfrm>
          <a:prstGeom prst="rect">
            <a:avLst/>
          </a:prstGeom>
          <a:solidFill>
            <a:srgbClr val="FCFCFC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85068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xmlns="" id="{6077BD4E-3393-4ACE-A641-CD63F6A5243F}"/>
              </a:ext>
            </a:extLst>
          </p:cNvPr>
          <p:cNvSpPr/>
          <p:nvPr/>
        </p:nvSpPr>
        <p:spPr>
          <a:xfrm>
            <a:off x="3143263" y="1"/>
            <a:ext cx="9179990" cy="808650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485068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843366" y="-1"/>
            <a:ext cx="2299897" cy="8086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buClr>
                <a:srgbClr val="4F81BD"/>
              </a:buClr>
            </a:pPr>
            <a:r>
              <a:rPr lang="ru-RU" dirty="0" smtClean="0">
                <a:solidFill>
                  <a:prstClr val="black">
                    <a:lumMod val="50000"/>
                  </a:prstClr>
                </a:solidFill>
              </a:rPr>
              <a:t>О НАЛОГОВЫХ ПОСЛЕДСТВИЯХ ДРОБЛЕНИЯ БИЗНЕСА</a:t>
            </a:r>
            <a:endParaRPr lang="ru-RU" dirty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0" y="1"/>
            <a:ext cx="83321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6" y="118569"/>
            <a:ext cx="673026" cy="5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286895" y="1"/>
            <a:ext cx="8903520" cy="8086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tabLst>
                <a:tab pos="347337" algn="l"/>
              </a:tabLst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признаки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дробления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бизнеса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48660"/>
              </p:ext>
            </p:extLst>
          </p:nvPr>
        </p:nvGraphicFramePr>
        <p:xfrm>
          <a:off x="272205" y="1125538"/>
          <a:ext cx="11909030" cy="456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284"/>
                <a:gridCol w="10999479"/>
                <a:gridCol w="215267"/>
              </a:tblGrid>
              <a:tr h="1063299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снижение налоговой нагрузки компании на общей системе налогообложения после появления новых партнеров, использующих спецрежимы или льготы;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1932"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перевод сотрудников в новые фирмы без изменения функций и рабочих мест;</a:t>
                      </a:r>
                      <a:endParaRPr lang="ru-RU" sz="2000" b="1" dirty="0" smtClean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0015">
                <a:tc>
                  <a:txBody>
                    <a:bodyPr/>
                    <a:lstStyle/>
                    <a:p>
                      <a:pPr algn="l"/>
                      <a:endParaRPr lang="ru-RU" sz="14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взаимозависимость;</a:t>
                      </a:r>
                    </a:p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41178">
                <a:tc>
                  <a:txBody>
                    <a:bodyPr/>
                    <a:lstStyle/>
                    <a:p>
                      <a:pPr algn="l"/>
                      <a:endParaRPr lang="ru-RU" sz="14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3429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Symbol"/>
                        </a:rPr>
                        <a:t>взаимосвязанные виды деятельности, направленные на достижение общего результата;</a:t>
                      </a:r>
                    </a:p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6911"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3429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Symbol"/>
                        </a:rPr>
                        <a:t>общие поставщики и покупатели, помещения, сайты, контактные телефоны.</a:t>
                      </a:r>
                    </a:p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Овал 32"/>
          <p:cNvSpPr/>
          <p:nvPr/>
        </p:nvSpPr>
        <p:spPr>
          <a:xfrm>
            <a:off x="628867" y="3429794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1"/>
          <p:cNvSpPr txBox="1"/>
          <p:nvPr/>
        </p:nvSpPr>
        <p:spPr>
          <a:xfrm>
            <a:off x="11876771" y="6438002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0" name="Овал 29"/>
          <p:cNvSpPr/>
          <p:nvPr/>
        </p:nvSpPr>
        <p:spPr>
          <a:xfrm>
            <a:off x="627039" y="2637706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8608" y="4303231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28867" y="5157986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17816" y="1557586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82638" y="5878066"/>
            <a:ext cx="1094521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Письма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ФНС России от 11.08.2017 № СА-4-7/15895@, от 10.03.2021 № БВ-4-7/3060@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0" y="2"/>
            <a:ext cx="12323254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1F497D">
                  <a:lumMod val="60000"/>
                  <a:lumOff val="4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1" y="1"/>
            <a:ext cx="2819268" cy="808650"/>
          </a:xfrm>
          <a:prstGeom prst="rect">
            <a:avLst/>
          </a:prstGeom>
          <a:solidFill>
            <a:srgbClr val="FCFCFC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3143263" y="1"/>
            <a:ext cx="9179990" cy="808650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843366" y="-1"/>
            <a:ext cx="2299897" cy="8086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buClr>
                <a:srgbClr val="4F81BD"/>
              </a:buClr>
            </a:pPr>
            <a:r>
              <a:rPr lang="ru-RU" dirty="0" smtClean="0">
                <a:solidFill>
                  <a:prstClr val="black">
                    <a:lumMod val="50000"/>
                  </a:prstClr>
                </a:solidFill>
              </a:rPr>
              <a:t>О НАЛОГОВЫХ ПОСЛЕДСТВИЯХ ДРОБЛЕНИЯ БИЗНЕСА</a:t>
            </a:r>
            <a:endParaRPr lang="ru-RU" dirty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0" y="1"/>
            <a:ext cx="83321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1" y="116661"/>
            <a:ext cx="673026" cy="5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286895" y="1"/>
            <a:ext cx="8903520" cy="8086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4F81BD"/>
              </a:buClr>
              <a:tabLst>
                <a:tab pos="347337" algn="l"/>
              </a:tabLst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Основные признаки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дробления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бизнеса. Судебная практика.</a:t>
            </a: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1876771" y="6438002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2</a:t>
            </a:r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79246" y="987160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200" y="848262"/>
            <a:ext cx="10586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Постановление АС Западно-Сибирского округа 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от </a:t>
            </a: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18.10.2022 по делу № А75-14806/2021</a:t>
            </a:r>
            <a:endParaRPr lang="ru-RU" sz="2000" dirty="0">
              <a:solidFill>
                <a:srgbClr val="1F497D">
                  <a:lumMod val="60000"/>
                  <a:lumOff val="4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9052" y="1413571"/>
            <a:ext cx="11855848" cy="20905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prstClr val="black"/>
              </a:solidFill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Проверкой установлено, что при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осуществлении деятельности по реализации продовольственных товаров предпринимателем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создана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ухода от налогообложения по УСН путем формального разделения торговой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площади. В этой связи предпринимателю предложено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уплатить недоимку по УСН, пени и штраф ввиду неправомерного применения ЕНВД по виду деятельности "розничная торговля, осуществляемая через магазины и павильоны с площадью торгового зала не более 150 квадратных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метров",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превышением использования предельно допустимой площади торгового зала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Суды трех инстанций согласились с позицией налогового органа.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7440" y="4437907"/>
            <a:ext cx="11855848" cy="20000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розничной торговли одновременно осуществлялась и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 (руководителем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учредителем которого являлся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ИП)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самим ИП на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общей торговой площади размером 286,4 кв. м в едином торговом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зале. Налоговый орган пришел к выводу о неправомерности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применения указанными хозяйствующими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субъектами специального налогового режима в виде ЕНВД в виду несоблюдения ими условия, предусмотренного п. 2 ст. 346.26 НК РФ (используемая площадь торгового зала не превышает 150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  <a:hlinkClick r:id="rId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9580" y="3837539"/>
            <a:ext cx="10586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Постановление 8 ААС от 06.07.2021 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по делу № А75- </a:t>
            </a: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5084/2020</a:t>
            </a:r>
            <a:endParaRPr lang="ru-RU" sz="2000" dirty="0">
              <a:solidFill>
                <a:srgbClr val="1F497D">
                  <a:lumMod val="60000"/>
                  <a:lumOff val="4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22207" y="3998540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732" y="810"/>
            <a:ext cx="12323254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1F497D">
                  <a:lumMod val="60000"/>
                  <a:lumOff val="4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1" y="1"/>
            <a:ext cx="2819268" cy="808650"/>
          </a:xfrm>
          <a:prstGeom prst="rect">
            <a:avLst/>
          </a:prstGeom>
          <a:solidFill>
            <a:srgbClr val="FCFCFC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3143263" y="1"/>
            <a:ext cx="9179990" cy="808650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843366" y="-1"/>
            <a:ext cx="2299897" cy="8086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buClr>
                <a:srgbClr val="4F81BD"/>
              </a:buClr>
            </a:pPr>
            <a:r>
              <a:rPr lang="ru-RU" dirty="0" smtClean="0">
                <a:solidFill>
                  <a:prstClr val="black">
                    <a:lumMod val="50000"/>
                  </a:prstClr>
                </a:solidFill>
              </a:rPr>
              <a:t>О НАЛОГОВЫХ ПОСЛЕДСТВИЯХ ДРОБЛЕНИЯ БИЗНЕСА</a:t>
            </a:r>
            <a:endParaRPr lang="ru-RU" dirty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0" y="1"/>
            <a:ext cx="83321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1" y="116661"/>
            <a:ext cx="673026" cy="5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286895" y="1"/>
            <a:ext cx="8903520" cy="8086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4F81BD"/>
              </a:buClr>
              <a:tabLst>
                <a:tab pos="347337" algn="l"/>
              </a:tabLst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Основные признаки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дробления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бизнеса. Судебная практика.</a:t>
            </a: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1876771" y="6523940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3</a:t>
            </a:r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79189" y="929357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1215" y="790458"/>
            <a:ext cx="10586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Постановление АС Западно-Сибирского округа </a:t>
            </a:r>
            <a:r>
              <a:rPr lang="ru-RU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от </a:t>
            </a:r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25.01.2022 по делу № А75-1015/2021</a:t>
            </a:r>
            <a:endParaRPr lang="ru-RU" sz="2000" dirty="0">
              <a:solidFill>
                <a:srgbClr val="1F497D">
                  <a:lumMod val="60000"/>
                  <a:lumOff val="4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4567" y="1269555"/>
            <a:ext cx="11855848" cy="273630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ЮЛ,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деятельностью которого являлось управление имуществом в многоквартирных домах,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его  контрагентами,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являющимися взаимозависимыми с налогоплательщиком лицами,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заключены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договоры по передаче части функций по содержанию и ремонту общего имущества, аварийному обслуживанию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МКД. Суды трех инстанций согласились с выводами налогового органа, что целью таких взаимоотношений являлось создание схемы с целью получения необоснованной налоговой выгоды в виде получения льготы. Определением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от 25.03.22 № 304-ЭС22-2031 в пересмотре дела отказано. 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аналогичным выводам пришли суды трех инстанций и по делам №№ А75-22659/2022, А75-22936/2022, А75-796/2023, А75-16803/2021, А75-16803/2021, А75-13441/2021, А75-15426/2021, А75-9310/2022, А75-9311/2022, А75-20343/2021.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59140" y="4488210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34567" y="4869954"/>
            <a:ext cx="11754984" cy="1699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налогов, уплаченные элементами схемы "дробления бизнеса" в отношении дохода от искусственно разделенной деятельности, должны учитываться при определении размеров налогов по общей системе налогообложения, а также пеней и штрафов, доначисляемых решением по налоговой проверке налогоплательщику-организатору такой схемы, наряду с доходами и расходами, а также ранее не заявленными налоговыми вычетами по налогу на добавленную стоимость.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3610" y="4349311"/>
            <a:ext cx="10586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Определения ВС РФ от 23.03.2022 № 307-ЭС21-17713, от 17.10.2022 № 307-ЭС21-11144.</a:t>
            </a:r>
            <a:endParaRPr lang="ru-RU" sz="2000" dirty="0">
              <a:solidFill>
                <a:srgbClr val="1F497D">
                  <a:lumMod val="60000"/>
                  <a:lumOff val="40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0" y="2"/>
            <a:ext cx="12323254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xmlns="" id="{EABBF177-B906-4130-81D0-CDC9F01E8134}"/>
              </a:ext>
            </a:extLst>
          </p:cNvPr>
          <p:cNvSpPr/>
          <p:nvPr/>
        </p:nvSpPr>
        <p:spPr>
          <a:xfrm>
            <a:off x="1" y="1"/>
            <a:ext cx="2819268" cy="808650"/>
          </a:xfrm>
          <a:prstGeom prst="rect">
            <a:avLst/>
          </a:prstGeom>
          <a:solidFill>
            <a:srgbClr val="FCFCFC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85068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xmlns="" id="{6077BD4E-3393-4ACE-A641-CD63F6A5243F}"/>
              </a:ext>
            </a:extLst>
          </p:cNvPr>
          <p:cNvSpPr/>
          <p:nvPr/>
        </p:nvSpPr>
        <p:spPr>
          <a:xfrm>
            <a:off x="3143263" y="1"/>
            <a:ext cx="9179990" cy="808650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485068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843366" y="-1"/>
            <a:ext cx="2299897" cy="8086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buClr>
                <a:srgbClr val="4F81BD"/>
              </a:buClr>
            </a:pPr>
            <a:r>
              <a:rPr lang="ru-RU" dirty="0" smtClean="0">
                <a:solidFill>
                  <a:prstClr val="black">
                    <a:lumMod val="50000"/>
                  </a:prstClr>
                </a:solidFill>
              </a:rPr>
              <a:t>О НАЛОГОВЫХ ПОСЛЕДСТВИЯХ ДРОБЛЕНИЯ БИЗНЕСА</a:t>
            </a:r>
            <a:endParaRPr lang="ru-RU" dirty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0" y="1"/>
            <a:ext cx="83321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1" y="116661"/>
            <a:ext cx="673026" cy="5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43263" y="1"/>
            <a:ext cx="917999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7337" algn="l"/>
              </a:tabLst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Характерные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признаки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организации бизнеса с  целью неправомерного применения льготы по НДС управляющими компаниями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624319"/>
              </p:ext>
            </p:extLst>
          </p:nvPr>
        </p:nvGraphicFramePr>
        <p:xfrm>
          <a:off x="107159" y="885175"/>
          <a:ext cx="12100174" cy="5552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59"/>
                <a:gridCol w="5055055"/>
                <a:gridCol w="228261"/>
                <a:gridCol w="341563"/>
                <a:gridCol w="116840"/>
                <a:gridCol w="5953896"/>
              </a:tblGrid>
              <a:tr h="84597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учредителем подрядных организаций является учредитель Управляющей компании;</a:t>
                      </a:r>
                      <a:endParaRPr lang="ru-RU" sz="1800" b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расходы, связанные с осуществлением хозяйственной деятельности произведены за счет средств УК;</a:t>
                      </a:r>
                      <a:endParaRPr lang="ru-RU" sz="1800" b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28984"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руководителем подрядных организаций также является руководитель УК. Или руководителями назначались бывшие сотрудники УК;</a:t>
                      </a: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основную долю расходов взаимозависимых лиц составляет выплата заработной платы и дивидендов;</a:t>
                      </a: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07679">
                <a:tc>
                  <a:txBody>
                    <a:bodyPr/>
                    <a:lstStyle/>
                    <a:p>
                      <a:pPr algn="l"/>
                      <a:endParaRPr lang="ru-RU" sz="14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контрагенты созданы в один день, их расчетные счета также открыты в один день, в одном кредитном учреждении, одним лицом;</a:t>
                      </a: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подконтрольные лица не обладают собственным имуществом, арендуют его у УК, при этом организации фактически не разграничивают принадлежность кабинетов к определенному юридическому лицу;</a:t>
                      </a: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07679">
                <a:tc>
                  <a:txBody>
                    <a:bodyPr/>
                    <a:lstStyle/>
                    <a:p>
                      <a:pPr algn="l"/>
                      <a:endParaRPr lang="ru-RU" sz="14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налоговой отчетности всех взаимозависимых лиц предоставляется с одного IP - адреса. Ведение бухгалтерии всех организаций осуществляют одни и те же сотрудники;</a:t>
                      </a: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ru-RU" sz="18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контрагенты применяют упрощенную систему налогообложения, объект: доходы, уменьшенные на величину расходов.</a:t>
                      </a: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0289"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штат сотрудников контрагентов сформирован из сотрудников Общества</a:t>
                      </a: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2221">
                <a:tc gridSpan="4">
                  <a:txBody>
                    <a:bodyPr/>
                    <a:lstStyle/>
                    <a:p>
                      <a:pPr marL="0" marR="0" lvl="0" indent="358775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358775" algn="just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26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Овал 27"/>
          <p:cNvSpPr/>
          <p:nvPr/>
        </p:nvSpPr>
        <p:spPr>
          <a:xfrm>
            <a:off x="6039315" y="2848385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39315" y="1906816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039315" y="1197546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039315" y="4007410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1"/>
          <p:cNvSpPr txBox="1"/>
          <p:nvPr/>
        </p:nvSpPr>
        <p:spPr>
          <a:xfrm>
            <a:off x="11876771" y="6438002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0" name="Овал 29"/>
          <p:cNvSpPr/>
          <p:nvPr/>
        </p:nvSpPr>
        <p:spPr>
          <a:xfrm>
            <a:off x="281614" y="2028374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83442" y="2970697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81383" y="4007596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81383" y="5229994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2366" y="1197546"/>
            <a:ext cx="122312" cy="122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55834" y="5778562"/>
            <a:ext cx="11734578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 indent="358775"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В 2022 году завершено 16 камеральных проверок деклараций по НДС, в которых выявлены нарушения в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части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применения льготы управляющими компаниями. 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lvl="0" indent="358775" algn="ctr"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стадии проведения 2 выездные налоговые проверки.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3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FNS">
      <a:dk1>
        <a:srgbClr val="F2F5FB"/>
      </a:dk1>
      <a:lt1>
        <a:srgbClr val="485068"/>
      </a:lt1>
      <a:dk2>
        <a:srgbClr val="1275BC"/>
      </a:dk2>
      <a:lt2>
        <a:srgbClr val="0066B3"/>
      </a:lt2>
      <a:accent1>
        <a:srgbClr val="EF435A"/>
      </a:accent1>
      <a:accent2>
        <a:srgbClr val="F15A22"/>
      </a:accent2>
      <a:accent3>
        <a:srgbClr val="F9A01B"/>
      </a:accent3>
      <a:accent4>
        <a:srgbClr val="39BB9D"/>
      </a:accent4>
      <a:accent5>
        <a:srgbClr val="34AB8F"/>
      </a:accent5>
      <a:accent6>
        <a:srgbClr val="197585"/>
      </a:accent6>
      <a:hlink>
        <a:srgbClr val="44C8F5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24428</TotalTime>
  <Words>695</Words>
  <Application>Microsoft Office PowerPoint</Application>
  <PresentationFormat>Произвольный</PresentationFormat>
  <Paragraphs>50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Специальное оформление</vt:lpstr>
      <vt:lpstr>2_Тема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Филипенко Айгуль Эльдаровна</dc:creator>
  <cp:lastModifiedBy>Василенко Олеся Александровна</cp:lastModifiedBy>
  <cp:revision>1810</cp:revision>
  <cp:lastPrinted>2023-03-21T08:52:27Z</cp:lastPrinted>
  <dcterms:modified xsi:type="dcterms:W3CDTF">2023-04-13T10:20:27Z</dcterms:modified>
</cp:coreProperties>
</file>