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4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5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7.xml" ContentType="application/vnd.openxmlformats-officedocument.theme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8.xml" ContentType="application/vnd.openxmlformats-officedocument.theme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9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10.xml" ContentType="application/vnd.openxmlformats-officedocument.theme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theme/theme11.xml" ContentType="application/vnd.openxmlformats-officedocument.theme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theme/theme12.xml" ContentType="application/vnd.openxmlformats-officedocument.theme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theme/theme13.xml" ContentType="application/vnd.openxmlformats-officedocument.theme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theme/theme14.xml" ContentType="application/vnd.openxmlformats-officedocument.theme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theme/theme15.xml" ContentType="application/vnd.openxmlformats-officedocument.theme+xml"/>
  <Override PartName="/ppt/theme/theme16.xml" ContentType="application/vnd.openxmlformats-officedocument.theme+xml"/>
  <Override PartName="/ppt/theme/theme1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  <p:sldMasterId id="2147483664" r:id="rId2"/>
    <p:sldMasterId id="2147483709" r:id="rId3"/>
    <p:sldMasterId id="2147483699" r:id="rId4"/>
    <p:sldMasterId id="2147483688" r:id="rId5"/>
    <p:sldMasterId id="2147483714" r:id="rId6"/>
    <p:sldMasterId id="2147483723" r:id="rId7"/>
    <p:sldMasterId id="2147483732" r:id="rId8"/>
    <p:sldMasterId id="2147483741" r:id="rId9"/>
    <p:sldMasterId id="2147483767" r:id="rId10"/>
    <p:sldMasterId id="2147483775" r:id="rId11"/>
    <p:sldMasterId id="2147483783" r:id="rId12"/>
    <p:sldMasterId id="2147483791" r:id="rId13"/>
    <p:sldMasterId id="2147483799" r:id="rId14"/>
    <p:sldMasterId id="2147483807" r:id="rId15"/>
  </p:sldMasterIdLst>
  <p:notesMasterIdLst>
    <p:notesMasterId r:id="rId38"/>
  </p:notesMasterIdLst>
  <p:handoutMasterIdLst>
    <p:handoutMasterId r:id="rId39"/>
  </p:handoutMasterIdLst>
  <p:sldIdLst>
    <p:sldId id="256" r:id="rId16"/>
    <p:sldId id="411" r:id="rId17"/>
    <p:sldId id="386" r:id="rId18"/>
    <p:sldId id="391" r:id="rId19"/>
    <p:sldId id="393" r:id="rId20"/>
    <p:sldId id="395" r:id="rId21"/>
    <p:sldId id="405" r:id="rId22"/>
    <p:sldId id="412" r:id="rId23"/>
    <p:sldId id="396" r:id="rId24"/>
    <p:sldId id="413" r:id="rId25"/>
    <p:sldId id="407" r:id="rId26"/>
    <p:sldId id="397" r:id="rId27"/>
    <p:sldId id="408" r:id="rId28"/>
    <p:sldId id="399" r:id="rId29"/>
    <p:sldId id="410" r:id="rId30"/>
    <p:sldId id="415" r:id="rId31"/>
    <p:sldId id="400" r:id="rId32"/>
    <p:sldId id="409" r:id="rId33"/>
    <p:sldId id="404" r:id="rId34"/>
    <p:sldId id="401" r:id="rId35"/>
    <p:sldId id="403" r:id="rId36"/>
    <p:sldId id="267" r:id="rId37"/>
  </p:sldIdLst>
  <p:sldSz cx="9144000" cy="5143500" type="screen16x9"/>
  <p:notesSz cx="6797675" cy="9926638"/>
  <p:defaultTextStyle>
    <a:defPPr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130E8D2D-AFCB-4C6C-821B-CDC8E499EE92}">
          <p14:sldIdLst>
            <p14:sldId id="256"/>
            <p14:sldId id="411"/>
            <p14:sldId id="386"/>
            <p14:sldId id="391"/>
            <p14:sldId id="393"/>
            <p14:sldId id="395"/>
            <p14:sldId id="405"/>
            <p14:sldId id="412"/>
            <p14:sldId id="396"/>
            <p14:sldId id="413"/>
            <p14:sldId id="407"/>
            <p14:sldId id="397"/>
            <p14:sldId id="408"/>
            <p14:sldId id="399"/>
            <p14:sldId id="410"/>
            <p14:sldId id="415"/>
            <p14:sldId id="400"/>
            <p14:sldId id="409"/>
            <p14:sldId id="404"/>
            <p14:sldId id="401"/>
            <p14:sldId id="403"/>
            <p14:sldId id="267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2B0E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24" autoAdjust="0"/>
    <p:restoredTop sz="94920" autoAdjust="0"/>
  </p:normalViewPr>
  <p:slideViewPr>
    <p:cSldViewPr snapToGrid="0" snapToObjects="1">
      <p:cViewPr varScale="1">
        <p:scale>
          <a:sx n="132" d="100"/>
          <a:sy n="132" d="100"/>
        </p:scale>
        <p:origin x="132" y="348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79" d="100"/>
          <a:sy n="79" d="100"/>
        </p:scale>
        <p:origin x="163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6.xml"/><Relationship Id="rId34" Type="http://schemas.openxmlformats.org/officeDocument/2006/relationships/slide" Target="slides/slide19.xml"/><Relationship Id="rId42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.xml"/><Relationship Id="rId20" Type="http://schemas.openxmlformats.org/officeDocument/2006/relationships/slide" Target="slides/slide5.xml"/><Relationship Id="rId29" Type="http://schemas.openxmlformats.org/officeDocument/2006/relationships/slide" Target="slides/slide14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9.xml"/><Relationship Id="rId32" Type="http://schemas.openxmlformats.org/officeDocument/2006/relationships/slide" Target="slides/slide17.xml"/><Relationship Id="rId37" Type="http://schemas.openxmlformats.org/officeDocument/2006/relationships/slide" Target="slides/slide22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slide" Target="slides/slide2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4.xml"/><Relationship Id="rId31" Type="http://schemas.openxmlformats.org/officeDocument/2006/relationships/slide" Target="slides/slide16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slide" Target="slides/slide20.xml"/><Relationship Id="rId43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slide" Target="slides/slide18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16F3E4-8B1C-1640-AFF1-B387C5E3802D}" type="datetimeFigureOut">
              <a:rPr lang="ru-RU" smtClean="0"/>
              <a:pPr/>
              <a:t>15.05.2018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BD20C5-69F8-1048-A14C-629DE90A57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167483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4A808F-7040-9448-9EF4-7B1C8BA04EBE}" type="datetimeFigureOut">
              <a:rPr lang="ru-RU" smtClean="0"/>
              <a:pPr/>
              <a:t>15.05.2018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51DBA5-0EFC-484D-BA1B-DC70895F0E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787277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51DBA5-0EFC-484D-BA1B-DC70895F0EB0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1010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51DBA5-0EFC-484D-BA1B-DC70895F0EB0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08174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51DBA5-0EFC-484D-BA1B-DC70895F0EB0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3422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1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2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3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3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4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5.xml"/></Relationships>
</file>

<file path=ppt/slideLayouts/_rels/slideLayout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5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Текст, графи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458001"/>
            <a:ext cx="7848000" cy="2757770"/>
          </a:xfrm>
        </p:spPr>
        <p:txBody>
          <a:bodyPr/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86145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 Подзаголовок, текст + пикт.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5220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9" name="Содержимое 2"/>
          <p:cNvSpPr>
            <a:spLocks noGrp="1"/>
          </p:cNvSpPr>
          <p:nvPr>
            <p:ph idx="18"/>
          </p:nvPr>
        </p:nvSpPr>
        <p:spPr>
          <a:xfrm>
            <a:off x="648000" y="1689553"/>
            <a:ext cx="5220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10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1352481"/>
            <a:ext cx="5220000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4159003435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 Текст + пиктограмма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5220000" cy="97200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458001"/>
            <a:ext cx="5220000" cy="2757770"/>
          </a:xfrm>
        </p:spPr>
        <p:txBody>
          <a:bodyPr/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1224053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 Шмуцтитульный слайд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5220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pl-PL" dirty="0" err="1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8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1944000"/>
            <a:ext cx="5220000" cy="1130805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819256506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 Шмуцтитульный слайд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5220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pl-PL" dirty="0" err="1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8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1944000"/>
            <a:ext cx="5220000" cy="1130805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77137041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Текст, графи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458001"/>
            <a:ext cx="7848000" cy="2757770"/>
          </a:xfrm>
        </p:spPr>
        <p:txBody>
          <a:bodyPr/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15692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Подзаголовок, текст, графи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689553"/>
            <a:ext cx="7848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  <a:lvl2pPr marL="342900" indent="0">
              <a:buNone/>
              <a:defRPr/>
            </a:lvl2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13" name="Текст 2"/>
          <p:cNvSpPr>
            <a:spLocks noGrp="1"/>
          </p:cNvSpPr>
          <p:nvPr>
            <p:ph type="body" idx="14" hasCustomPrompt="1"/>
          </p:nvPr>
        </p:nvSpPr>
        <p:spPr>
          <a:xfrm>
            <a:off x="648001" y="1352480"/>
            <a:ext cx="7848000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05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5902150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Текст, графи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2"/>
          <p:cNvSpPr>
            <a:spLocks noGrp="1"/>
          </p:cNvSpPr>
          <p:nvPr>
            <p:ph idx="13"/>
          </p:nvPr>
        </p:nvSpPr>
        <p:spPr>
          <a:xfrm>
            <a:off x="4644000" y="1458001"/>
            <a:ext cx="3852000" cy="2757770"/>
          </a:xfrm>
        </p:spPr>
        <p:txBody>
          <a:bodyPr/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458000"/>
            <a:ext cx="3852000" cy="2757771"/>
          </a:xfrm>
        </p:spPr>
        <p:txBody>
          <a:bodyPr/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  <p:sp>
        <p:nvSpPr>
          <p:cNvPr id="13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97200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161235"/>
      </p:ext>
    </p:extLst>
  </p:cSld>
  <p:clrMapOvr>
    <a:masterClrMapping/>
  </p:clrMapOvr>
  <p:transition spd="slow">
    <p:push dir="u"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Подзаголовок, текст, графи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689553"/>
            <a:ext cx="3852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11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13" name="Текст 2"/>
          <p:cNvSpPr>
            <a:spLocks noGrp="1"/>
          </p:cNvSpPr>
          <p:nvPr>
            <p:ph type="body" idx="15" hasCustomPrompt="1"/>
          </p:nvPr>
        </p:nvSpPr>
        <p:spPr>
          <a:xfrm>
            <a:off x="648002" y="1352480"/>
            <a:ext cx="3851999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05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  <p:sp>
        <p:nvSpPr>
          <p:cNvPr id="14" name="Содержимое 2"/>
          <p:cNvSpPr>
            <a:spLocks noGrp="1"/>
          </p:cNvSpPr>
          <p:nvPr>
            <p:ph idx="16"/>
          </p:nvPr>
        </p:nvSpPr>
        <p:spPr>
          <a:xfrm>
            <a:off x="4644001" y="1689553"/>
            <a:ext cx="3852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15" name="Текст 2"/>
          <p:cNvSpPr>
            <a:spLocks noGrp="1"/>
          </p:cNvSpPr>
          <p:nvPr>
            <p:ph type="body" idx="17" hasCustomPrompt="1"/>
          </p:nvPr>
        </p:nvSpPr>
        <p:spPr>
          <a:xfrm>
            <a:off x="4644003" y="1352480"/>
            <a:ext cx="3851999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05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533941813"/>
      </p:ext>
    </p:extLst>
  </p:cSld>
  <p:clrMapOvr>
    <a:masterClrMapping/>
  </p:clrMapOvr>
  <p:transition spd="slow">
    <p:push dir="u"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зображение,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 hasCustomPrompt="1"/>
          </p:nvPr>
        </p:nvSpPr>
        <p:spPr>
          <a:xfrm>
            <a:off x="648000" y="1352480"/>
            <a:ext cx="4572000" cy="2863291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ru-RU" dirty="0" smtClean="0"/>
              <a:t>Изображение</a:t>
            </a:r>
            <a:endParaRPr lang="ru-RU" dirty="0"/>
          </a:p>
        </p:txBody>
      </p:sp>
      <p:sp>
        <p:nvSpPr>
          <p:cNvPr id="10" name="Содержимое 2"/>
          <p:cNvSpPr>
            <a:spLocks noGrp="1"/>
          </p:cNvSpPr>
          <p:nvPr>
            <p:ph idx="16"/>
          </p:nvPr>
        </p:nvSpPr>
        <p:spPr>
          <a:xfrm>
            <a:off x="5868000" y="1689553"/>
            <a:ext cx="2628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11" name="Текст 2"/>
          <p:cNvSpPr>
            <a:spLocks noGrp="1"/>
          </p:cNvSpPr>
          <p:nvPr>
            <p:ph type="body" idx="17" hasCustomPrompt="1"/>
          </p:nvPr>
        </p:nvSpPr>
        <p:spPr>
          <a:xfrm>
            <a:off x="5868000" y="1352481"/>
            <a:ext cx="2628000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05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676560002"/>
      </p:ext>
    </p:extLst>
  </p:cSld>
  <p:clrMapOvr>
    <a:masterClrMapping/>
  </p:clrMapOvr>
  <p:transition spd="slow">
    <p:push dir="u"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, графика, малые пикт.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6552000" cy="97200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458001"/>
            <a:ext cx="6552000" cy="2757770"/>
          </a:xfrm>
        </p:spPr>
        <p:txBody>
          <a:bodyPr/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7734496"/>
      </p:ext>
    </p:extLst>
  </p:cSld>
  <p:clrMapOvr>
    <a:masterClrMapping/>
  </p:clrMapOvr>
  <p:transition spd="slow">
    <p:push dir="u"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дзаголовок, текст, графика, малые пикт.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6552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7" name="Содержимое 2"/>
          <p:cNvSpPr>
            <a:spLocks noGrp="1"/>
          </p:cNvSpPr>
          <p:nvPr>
            <p:ph idx="16"/>
          </p:nvPr>
        </p:nvSpPr>
        <p:spPr>
          <a:xfrm>
            <a:off x="648000" y="1689553"/>
            <a:ext cx="6552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8" name="Текст 2"/>
          <p:cNvSpPr>
            <a:spLocks noGrp="1"/>
          </p:cNvSpPr>
          <p:nvPr>
            <p:ph type="body" idx="17" hasCustomPrompt="1"/>
          </p:nvPr>
        </p:nvSpPr>
        <p:spPr>
          <a:xfrm>
            <a:off x="648000" y="1352481"/>
            <a:ext cx="6552000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05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188126539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 Шмуцтитульный слайд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5220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pl-PL" dirty="0" err="1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8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1944000"/>
            <a:ext cx="5220000" cy="1130805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597637460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Текст, графи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458001"/>
            <a:ext cx="7848000" cy="2757770"/>
          </a:xfrm>
        </p:spPr>
        <p:txBody>
          <a:bodyPr/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26425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Подзаголовок, текст, графи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689553"/>
            <a:ext cx="7848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  <a:lvl2pPr marL="342900" indent="0">
              <a:buNone/>
              <a:defRPr/>
            </a:lvl2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13" name="Текст 2"/>
          <p:cNvSpPr>
            <a:spLocks noGrp="1"/>
          </p:cNvSpPr>
          <p:nvPr>
            <p:ph type="body" idx="14" hasCustomPrompt="1"/>
          </p:nvPr>
        </p:nvSpPr>
        <p:spPr>
          <a:xfrm>
            <a:off x="648001" y="1352480"/>
            <a:ext cx="7848000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05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2601437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Текст, графи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2"/>
          <p:cNvSpPr>
            <a:spLocks noGrp="1"/>
          </p:cNvSpPr>
          <p:nvPr>
            <p:ph idx="13"/>
          </p:nvPr>
        </p:nvSpPr>
        <p:spPr>
          <a:xfrm>
            <a:off x="4644000" y="1458001"/>
            <a:ext cx="3852000" cy="2757770"/>
          </a:xfrm>
        </p:spPr>
        <p:txBody>
          <a:bodyPr/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458000"/>
            <a:ext cx="3852000" cy="2757771"/>
          </a:xfrm>
        </p:spPr>
        <p:txBody>
          <a:bodyPr/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  <p:sp>
        <p:nvSpPr>
          <p:cNvPr id="13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97200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1831927"/>
      </p:ext>
    </p:extLst>
  </p:cSld>
  <p:clrMapOvr>
    <a:masterClrMapping/>
  </p:clrMapOvr>
  <p:transition spd="slow">
    <p:push dir="u"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Подзаголовок, текст, графи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689553"/>
            <a:ext cx="3852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11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13" name="Текст 2"/>
          <p:cNvSpPr>
            <a:spLocks noGrp="1"/>
          </p:cNvSpPr>
          <p:nvPr>
            <p:ph type="body" idx="15" hasCustomPrompt="1"/>
          </p:nvPr>
        </p:nvSpPr>
        <p:spPr>
          <a:xfrm>
            <a:off x="648002" y="1352480"/>
            <a:ext cx="3851999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05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  <p:sp>
        <p:nvSpPr>
          <p:cNvPr id="14" name="Содержимое 2"/>
          <p:cNvSpPr>
            <a:spLocks noGrp="1"/>
          </p:cNvSpPr>
          <p:nvPr>
            <p:ph idx="16"/>
          </p:nvPr>
        </p:nvSpPr>
        <p:spPr>
          <a:xfrm>
            <a:off x="4644001" y="1689553"/>
            <a:ext cx="3852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15" name="Текст 2"/>
          <p:cNvSpPr>
            <a:spLocks noGrp="1"/>
          </p:cNvSpPr>
          <p:nvPr>
            <p:ph type="body" idx="17" hasCustomPrompt="1"/>
          </p:nvPr>
        </p:nvSpPr>
        <p:spPr>
          <a:xfrm>
            <a:off x="4644003" y="1352480"/>
            <a:ext cx="3851999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05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813645600"/>
      </p:ext>
    </p:extLst>
  </p:cSld>
  <p:clrMapOvr>
    <a:masterClrMapping/>
  </p:clrMapOvr>
  <p:transition spd="slow">
    <p:push dir="u"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зображение,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 hasCustomPrompt="1"/>
          </p:nvPr>
        </p:nvSpPr>
        <p:spPr>
          <a:xfrm>
            <a:off x="648000" y="1352480"/>
            <a:ext cx="4572000" cy="2863291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ru-RU" dirty="0" smtClean="0"/>
              <a:t>Изображение</a:t>
            </a:r>
            <a:endParaRPr lang="ru-RU" dirty="0"/>
          </a:p>
        </p:txBody>
      </p:sp>
      <p:sp>
        <p:nvSpPr>
          <p:cNvPr id="10" name="Содержимое 2"/>
          <p:cNvSpPr>
            <a:spLocks noGrp="1"/>
          </p:cNvSpPr>
          <p:nvPr>
            <p:ph idx="16"/>
          </p:nvPr>
        </p:nvSpPr>
        <p:spPr>
          <a:xfrm>
            <a:off x="5868000" y="1689553"/>
            <a:ext cx="2628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11" name="Текст 2"/>
          <p:cNvSpPr>
            <a:spLocks noGrp="1"/>
          </p:cNvSpPr>
          <p:nvPr>
            <p:ph type="body" idx="17" hasCustomPrompt="1"/>
          </p:nvPr>
        </p:nvSpPr>
        <p:spPr>
          <a:xfrm>
            <a:off x="5868000" y="1352481"/>
            <a:ext cx="2628000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05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883180766"/>
      </p:ext>
    </p:extLst>
  </p:cSld>
  <p:clrMapOvr>
    <a:masterClrMapping/>
  </p:clrMapOvr>
  <p:transition spd="slow">
    <p:push dir="u"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, графика, малые пикт.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6552000" cy="97200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458001"/>
            <a:ext cx="6552000" cy="2757770"/>
          </a:xfrm>
        </p:spPr>
        <p:txBody>
          <a:bodyPr/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0522095"/>
      </p:ext>
    </p:extLst>
  </p:cSld>
  <p:clrMapOvr>
    <a:masterClrMapping/>
  </p:clrMapOvr>
  <p:transition spd="slow">
    <p:push dir="u"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дзаголовок, текст, графика, малые пикт.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6552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7" name="Содержимое 2"/>
          <p:cNvSpPr>
            <a:spLocks noGrp="1"/>
          </p:cNvSpPr>
          <p:nvPr>
            <p:ph idx="16"/>
          </p:nvPr>
        </p:nvSpPr>
        <p:spPr>
          <a:xfrm>
            <a:off x="648000" y="1689553"/>
            <a:ext cx="6552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8" name="Текст 2"/>
          <p:cNvSpPr>
            <a:spLocks noGrp="1"/>
          </p:cNvSpPr>
          <p:nvPr>
            <p:ph type="body" idx="17" hasCustomPrompt="1"/>
          </p:nvPr>
        </p:nvSpPr>
        <p:spPr>
          <a:xfrm>
            <a:off x="648000" y="1352481"/>
            <a:ext cx="6552000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05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113905027"/>
      </p:ext>
    </p:extLst>
  </p:cSld>
  <p:clrMapOvr>
    <a:masterClrMapping/>
  </p:clrMapOvr>
  <p:transition spd="slow">
    <p:push dir="u"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Текст, графи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458001"/>
            <a:ext cx="7848000" cy="2757770"/>
          </a:xfrm>
        </p:spPr>
        <p:txBody>
          <a:bodyPr/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86655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Подзаголовок, текст, графи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689553"/>
            <a:ext cx="7848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  <a:lvl2pPr marL="342900" indent="0">
              <a:buNone/>
              <a:defRPr/>
            </a:lvl2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13" name="Текст 2"/>
          <p:cNvSpPr>
            <a:spLocks noGrp="1"/>
          </p:cNvSpPr>
          <p:nvPr>
            <p:ph type="body" idx="14" hasCustomPrompt="1"/>
          </p:nvPr>
        </p:nvSpPr>
        <p:spPr>
          <a:xfrm>
            <a:off x="648001" y="1352480"/>
            <a:ext cx="7848000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05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506689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Текст, графи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2"/>
          <p:cNvSpPr>
            <a:spLocks noGrp="1"/>
          </p:cNvSpPr>
          <p:nvPr>
            <p:ph idx="13"/>
          </p:nvPr>
        </p:nvSpPr>
        <p:spPr>
          <a:xfrm>
            <a:off x="4644000" y="1458001"/>
            <a:ext cx="3852000" cy="2757770"/>
          </a:xfrm>
        </p:spPr>
        <p:txBody>
          <a:bodyPr/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458000"/>
            <a:ext cx="3852000" cy="2757771"/>
          </a:xfrm>
        </p:spPr>
        <p:txBody>
          <a:bodyPr/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  <p:sp>
        <p:nvSpPr>
          <p:cNvPr id="13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97200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4000681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Текст + пиктограмма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5220000" cy="97200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458001"/>
            <a:ext cx="5220000" cy="2757770"/>
          </a:xfrm>
        </p:spPr>
        <p:txBody>
          <a:bodyPr/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1911440"/>
      </p:ext>
    </p:extLst>
  </p:cSld>
  <p:clrMapOvr>
    <a:masterClrMapping/>
  </p:clrMapOvr>
  <p:transition spd="slow">
    <p:push dir="u"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Подзаголовок, текст, графи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689553"/>
            <a:ext cx="3852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11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13" name="Текст 2"/>
          <p:cNvSpPr>
            <a:spLocks noGrp="1"/>
          </p:cNvSpPr>
          <p:nvPr>
            <p:ph type="body" idx="15" hasCustomPrompt="1"/>
          </p:nvPr>
        </p:nvSpPr>
        <p:spPr>
          <a:xfrm>
            <a:off x="648002" y="1352480"/>
            <a:ext cx="3851999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05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  <p:sp>
        <p:nvSpPr>
          <p:cNvPr id="14" name="Содержимое 2"/>
          <p:cNvSpPr>
            <a:spLocks noGrp="1"/>
          </p:cNvSpPr>
          <p:nvPr>
            <p:ph idx="16"/>
          </p:nvPr>
        </p:nvSpPr>
        <p:spPr>
          <a:xfrm>
            <a:off x="4644001" y="1689553"/>
            <a:ext cx="3852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15" name="Текст 2"/>
          <p:cNvSpPr>
            <a:spLocks noGrp="1"/>
          </p:cNvSpPr>
          <p:nvPr>
            <p:ph type="body" idx="17" hasCustomPrompt="1"/>
          </p:nvPr>
        </p:nvSpPr>
        <p:spPr>
          <a:xfrm>
            <a:off x="4644003" y="1352480"/>
            <a:ext cx="3851999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05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579471672"/>
      </p:ext>
    </p:extLst>
  </p:cSld>
  <p:clrMapOvr>
    <a:masterClrMapping/>
  </p:clrMapOvr>
  <p:transition spd="slow">
    <p:push dir="u"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зображение,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 hasCustomPrompt="1"/>
          </p:nvPr>
        </p:nvSpPr>
        <p:spPr>
          <a:xfrm>
            <a:off x="648000" y="1352480"/>
            <a:ext cx="4572000" cy="2863291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ru-RU" dirty="0" smtClean="0"/>
              <a:t>Изображение</a:t>
            </a:r>
            <a:endParaRPr lang="ru-RU" dirty="0"/>
          </a:p>
        </p:txBody>
      </p:sp>
      <p:sp>
        <p:nvSpPr>
          <p:cNvPr id="10" name="Содержимое 2"/>
          <p:cNvSpPr>
            <a:spLocks noGrp="1"/>
          </p:cNvSpPr>
          <p:nvPr>
            <p:ph idx="16"/>
          </p:nvPr>
        </p:nvSpPr>
        <p:spPr>
          <a:xfrm>
            <a:off x="5868000" y="1689553"/>
            <a:ext cx="2628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11" name="Текст 2"/>
          <p:cNvSpPr>
            <a:spLocks noGrp="1"/>
          </p:cNvSpPr>
          <p:nvPr>
            <p:ph type="body" idx="17" hasCustomPrompt="1"/>
          </p:nvPr>
        </p:nvSpPr>
        <p:spPr>
          <a:xfrm>
            <a:off x="5868000" y="1352481"/>
            <a:ext cx="2628000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05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21903438"/>
      </p:ext>
    </p:extLst>
  </p:cSld>
  <p:clrMapOvr>
    <a:masterClrMapping/>
  </p:clrMapOvr>
  <p:transition spd="slow">
    <p:push dir="u"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, графика, малые пикт.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6552000" cy="97200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458001"/>
            <a:ext cx="6552000" cy="2757770"/>
          </a:xfrm>
        </p:spPr>
        <p:txBody>
          <a:bodyPr/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4557054"/>
      </p:ext>
    </p:extLst>
  </p:cSld>
  <p:clrMapOvr>
    <a:masterClrMapping/>
  </p:clrMapOvr>
  <p:transition spd="slow">
    <p:push dir="u"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дзаголовок, текст, графика, малые пикт.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6552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7" name="Содержимое 2"/>
          <p:cNvSpPr>
            <a:spLocks noGrp="1"/>
          </p:cNvSpPr>
          <p:nvPr>
            <p:ph idx="16"/>
          </p:nvPr>
        </p:nvSpPr>
        <p:spPr>
          <a:xfrm>
            <a:off x="648000" y="1689553"/>
            <a:ext cx="6552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8" name="Текст 2"/>
          <p:cNvSpPr>
            <a:spLocks noGrp="1"/>
          </p:cNvSpPr>
          <p:nvPr>
            <p:ph type="body" idx="17" hasCustomPrompt="1"/>
          </p:nvPr>
        </p:nvSpPr>
        <p:spPr>
          <a:xfrm>
            <a:off x="648000" y="1352481"/>
            <a:ext cx="6552000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05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241463304"/>
      </p:ext>
    </p:extLst>
  </p:cSld>
  <p:clrMapOvr>
    <a:masterClrMapping/>
  </p:clrMapOvr>
  <p:transition spd="slow">
    <p:push dir="u"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Текст, графи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458001"/>
            <a:ext cx="7848000" cy="2757770"/>
          </a:xfrm>
        </p:spPr>
        <p:txBody>
          <a:bodyPr/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04636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Подзаголовок, текст, графи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689553"/>
            <a:ext cx="7848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  <a:lvl2pPr marL="342900" indent="0">
              <a:buNone/>
              <a:defRPr/>
            </a:lvl2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13" name="Текст 2"/>
          <p:cNvSpPr>
            <a:spLocks noGrp="1"/>
          </p:cNvSpPr>
          <p:nvPr>
            <p:ph type="body" idx="14" hasCustomPrompt="1"/>
          </p:nvPr>
        </p:nvSpPr>
        <p:spPr>
          <a:xfrm>
            <a:off x="648001" y="1352480"/>
            <a:ext cx="7848000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05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42404670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Текст, графи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2"/>
          <p:cNvSpPr>
            <a:spLocks noGrp="1"/>
          </p:cNvSpPr>
          <p:nvPr>
            <p:ph idx="13"/>
          </p:nvPr>
        </p:nvSpPr>
        <p:spPr>
          <a:xfrm>
            <a:off x="4644000" y="1458001"/>
            <a:ext cx="3852000" cy="2757770"/>
          </a:xfrm>
        </p:spPr>
        <p:txBody>
          <a:bodyPr/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458000"/>
            <a:ext cx="3852000" cy="2757771"/>
          </a:xfrm>
        </p:spPr>
        <p:txBody>
          <a:bodyPr/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  <p:sp>
        <p:nvSpPr>
          <p:cNvPr id="13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97200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8775782"/>
      </p:ext>
    </p:extLst>
  </p:cSld>
  <p:clrMapOvr>
    <a:masterClrMapping/>
  </p:clrMapOvr>
  <p:transition spd="slow">
    <p:push dir="u"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Подзаголовок, текст, графи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689553"/>
            <a:ext cx="3852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11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13" name="Текст 2"/>
          <p:cNvSpPr>
            <a:spLocks noGrp="1"/>
          </p:cNvSpPr>
          <p:nvPr>
            <p:ph type="body" idx="15" hasCustomPrompt="1"/>
          </p:nvPr>
        </p:nvSpPr>
        <p:spPr>
          <a:xfrm>
            <a:off x="648002" y="1352480"/>
            <a:ext cx="3851999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05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  <p:sp>
        <p:nvSpPr>
          <p:cNvPr id="14" name="Содержимое 2"/>
          <p:cNvSpPr>
            <a:spLocks noGrp="1"/>
          </p:cNvSpPr>
          <p:nvPr>
            <p:ph idx="16"/>
          </p:nvPr>
        </p:nvSpPr>
        <p:spPr>
          <a:xfrm>
            <a:off x="4644001" y="1689553"/>
            <a:ext cx="3852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15" name="Текст 2"/>
          <p:cNvSpPr>
            <a:spLocks noGrp="1"/>
          </p:cNvSpPr>
          <p:nvPr>
            <p:ph type="body" idx="17" hasCustomPrompt="1"/>
          </p:nvPr>
        </p:nvSpPr>
        <p:spPr>
          <a:xfrm>
            <a:off x="4644003" y="1352480"/>
            <a:ext cx="3851999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05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331714964"/>
      </p:ext>
    </p:extLst>
  </p:cSld>
  <p:clrMapOvr>
    <a:masterClrMapping/>
  </p:clrMapOvr>
  <p:transition spd="slow">
    <p:push dir="u"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зображение,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 hasCustomPrompt="1"/>
          </p:nvPr>
        </p:nvSpPr>
        <p:spPr>
          <a:xfrm>
            <a:off x="648000" y="1352480"/>
            <a:ext cx="4572000" cy="2863291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ru-RU" dirty="0" smtClean="0"/>
              <a:t>Изображение</a:t>
            </a:r>
            <a:endParaRPr lang="ru-RU" dirty="0"/>
          </a:p>
        </p:txBody>
      </p:sp>
      <p:sp>
        <p:nvSpPr>
          <p:cNvPr id="10" name="Содержимое 2"/>
          <p:cNvSpPr>
            <a:spLocks noGrp="1"/>
          </p:cNvSpPr>
          <p:nvPr>
            <p:ph idx="16"/>
          </p:nvPr>
        </p:nvSpPr>
        <p:spPr>
          <a:xfrm>
            <a:off x="5868000" y="1689553"/>
            <a:ext cx="2628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11" name="Текст 2"/>
          <p:cNvSpPr>
            <a:spLocks noGrp="1"/>
          </p:cNvSpPr>
          <p:nvPr>
            <p:ph type="body" idx="17" hasCustomPrompt="1"/>
          </p:nvPr>
        </p:nvSpPr>
        <p:spPr>
          <a:xfrm>
            <a:off x="5868000" y="1352481"/>
            <a:ext cx="2628000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05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742473924"/>
      </p:ext>
    </p:extLst>
  </p:cSld>
  <p:clrMapOvr>
    <a:masterClrMapping/>
  </p:clrMapOvr>
  <p:transition spd="slow">
    <p:push dir="u"/>
  </p:transition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, графика, малые пикт.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6552000" cy="97200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458001"/>
            <a:ext cx="6552000" cy="2757770"/>
          </a:xfrm>
        </p:spPr>
        <p:txBody>
          <a:bodyPr/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5156585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Подзаголовок, текст + пикт.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5220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9" name="Содержимое 2"/>
          <p:cNvSpPr>
            <a:spLocks noGrp="1"/>
          </p:cNvSpPr>
          <p:nvPr>
            <p:ph idx="18"/>
          </p:nvPr>
        </p:nvSpPr>
        <p:spPr>
          <a:xfrm>
            <a:off x="648000" y="1689553"/>
            <a:ext cx="5220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10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1352481"/>
            <a:ext cx="5220000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483123857"/>
      </p:ext>
    </p:extLst>
  </p:cSld>
  <p:clrMapOvr>
    <a:masterClrMapping/>
  </p:clrMapOvr>
  <p:transition spd="slow">
    <p:push dir="u"/>
  </p:transition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дзаголовок, текст, графика, малые пикт.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6552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7" name="Содержимое 2"/>
          <p:cNvSpPr>
            <a:spLocks noGrp="1"/>
          </p:cNvSpPr>
          <p:nvPr>
            <p:ph idx="16"/>
          </p:nvPr>
        </p:nvSpPr>
        <p:spPr>
          <a:xfrm>
            <a:off x="648000" y="1689553"/>
            <a:ext cx="6552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8" name="Текст 2"/>
          <p:cNvSpPr>
            <a:spLocks noGrp="1"/>
          </p:cNvSpPr>
          <p:nvPr>
            <p:ph type="body" idx="17" hasCustomPrompt="1"/>
          </p:nvPr>
        </p:nvSpPr>
        <p:spPr>
          <a:xfrm>
            <a:off x="648000" y="1352481"/>
            <a:ext cx="6552000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05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477707724"/>
      </p:ext>
    </p:extLst>
  </p:cSld>
  <p:clrMapOvr>
    <a:masterClrMapping/>
  </p:clrMapOvr>
  <p:transition spd="slow">
    <p:push dir="u"/>
  </p:transition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Текст, графи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458001"/>
            <a:ext cx="7848000" cy="2757770"/>
          </a:xfrm>
        </p:spPr>
        <p:txBody>
          <a:bodyPr/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44463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Подзаголовок, текст, графи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689553"/>
            <a:ext cx="7848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  <a:lvl2pPr marL="342900" indent="0">
              <a:buNone/>
              <a:defRPr/>
            </a:lvl2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13" name="Текст 2"/>
          <p:cNvSpPr>
            <a:spLocks noGrp="1"/>
          </p:cNvSpPr>
          <p:nvPr>
            <p:ph type="body" idx="14" hasCustomPrompt="1"/>
          </p:nvPr>
        </p:nvSpPr>
        <p:spPr>
          <a:xfrm>
            <a:off x="648001" y="1352480"/>
            <a:ext cx="7848000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05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6146685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Текст, графи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2"/>
          <p:cNvSpPr>
            <a:spLocks noGrp="1"/>
          </p:cNvSpPr>
          <p:nvPr>
            <p:ph idx="13"/>
          </p:nvPr>
        </p:nvSpPr>
        <p:spPr>
          <a:xfrm>
            <a:off x="4644000" y="1458001"/>
            <a:ext cx="3852000" cy="2757770"/>
          </a:xfrm>
        </p:spPr>
        <p:txBody>
          <a:bodyPr/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458000"/>
            <a:ext cx="3852000" cy="2757771"/>
          </a:xfrm>
        </p:spPr>
        <p:txBody>
          <a:bodyPr/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  <p:sp>
        <p:nvSpPr>
          <p:cNvPr id="13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97200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8288183"/>
      </p:ext>
    </p:extLst>
  </p:cSld>
  <p:clrMapOvr>
    <a:masterClrMapping/>
  </p:clrMapOvr>
  <p:transition spd="slow">
    <p:push dir="u"/>
  </p:transition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Подзаголовок, текст, графи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689553"/>
            <a:ext cx="3852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11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13" name="Текст 2"/>
          <p:cNvSpPr>
            <a:spLocks noGrp="1"/>
          </p:cNvSpPr>
          <p:nvPr>
            <p:ph type="body" idx="15" hasCustomPrompt="1"/>
          </p:nvPr>
        </p:nvSpPr>
        <p:spPr>
          <a:xfrm>
            <a:off x="648002" y="1352480"/>
            <a:ext cx="3851999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05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  <p:sp>
        <p:nvSpPr>
          <p:cNvPr id="14" name="Содержимое 2"/>
          <p:cNvSpPr>
            <a:spLocks noGrp="1"/>
          </p:cNvSpPr>
          <p:nvPr>
            <p:ph idx="16"/>
          </p:nvPr>
        </p:nvSpPr>
        <p:spPr>
          <a:xfrm>
            <a:off x="4644001" y="1689553"/>
            <a:ext cx="3852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15" name="Текст 2"/>
          <p:cNvSpPr>
            <a:spLocks noGrp="1"/>
          </p:cNvSpPr>
          <p:nvPr>
            <p:ph type="body" idx="17" hasCustomPrompt="1"/>
          </p:nvPr>
        </p:nvSpPr>
        <p:spPr>
          <a:xfrm>
            <a:off x="4644003" y="1352480"/>
            <a:ext cx="3851999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05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695994568"/>
      </p:ext>
    </p:extLst>
  </p:cSld>
  <p:clrMapOvr>
    <a:masterClrMapping/>
  </p:clrMapOvr>
  <p:transition spd="slow">
    <p:push dir="u"/>
  </p:transition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зображение,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 hasCustomPrompt="1"/>
          </p:nvPr>
        </p:nvSpPr>
        <p:spPr>
          <a:xfrm>
            <a:off x="648000" y="1352480"/>
            <a:ext cx="4572000" cy="2863291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ru-RU" dirty="0" smtClean="0"/>
              <a:t>Изображение</a:t>
            </a:r>
            <a:endParaRPr lang="ru-RU" dirty="0"/>
          </a:p>
        </p:txBody>
      </p:sp>
      <p:sp>
        <p:nvSpPr>
          <p:cNvPr id="10" name="Содержимое 2"/>
          <p:cNvSpPr>
            <a:spLocks noGrp="1"/>
          </p:cNvSpPr>
          <p:nvPr>
            <p:ph idx="16"/>
          </p:nvPr>
        </p:nvSpPr>
        <p:spPr>
          <a:xfrm>
            <a:off x="5868000" y="1689553"/>
            <a:ext cx="2628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11" name="Текст 2"/>
          <p:cNvSpPr>
            <a:spLocks noGrp="1"/>
          </p:cNvSpPr>
          <p:nvPr>
            <p:ph type="body" idx="17" hasCustomPrompt="1"/>
          </p:nvPr>
        </p:nvSpPr>
        <p:spPr>
          <a:xfrm>
            <a:off x="5868000" y="1352481"/>
            <a:ext cx="2628000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05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746831135"/>
      </p:ext>
    </p:extLst>
  </p:cSld>
  <p:clrMapOvr>
    <a:masterClrMapping/>
  </p:clrMapOvr>
  <p:transition spd="slow">
    <p:push dir="u"/>
  </p:transition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, графика, малые пикт.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6552000" cy="97200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458001"/>
            <a:ext cx="6552000" cy="2757770"/>
          </a:xfrm>
        </p:spPr>
        <p:txBody>
          <a:bodyPr/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7896916"/>
      </p:ext>
    </p:extLst>
  </p:cSld>
  <p:clrMapOvr>
    <a:masterClrMapping/>
  </p:clrMapOvr>
  <p:transition spd="slow">
    <p:push dir="u"/>
  </p:transition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дзаголовок, текст, графика, малые пикт.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6552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7" name="Содержимое 2"/>
          <p:cNvSpPr>
            <a:spLocks noGrp="1"/>
          </p:cNvSpPr>
          <p:nvPr>
            <p:ph idx="16"/>
          </p:nvPr>
        </p:nvSpPr>
        <p:spPr>
          <a:xfrm>
            <a:off x="648000" y="1689553"/>
            <a:ext cx="6552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8" name="Текст 2"/>
          <p:cNvSpPr>
            <a:spLocks noGrp="1"/>
          </p:cNvSpPr>
          <p:nvPr>
            <p:ph type="body" idx="17" hasCustomPrompt="1"/>
          </p:nvPr>
        </p:nvSpPr>
        <p:spPr>
          <a:xfrm>
            <a:off x="648000" y="1352481"/>
            <a:ext cx="6552000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05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407182635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Текст + пиктограмма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5220000" cy="97200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458001"/>
            <a:ext cx="5220000" cy="2757770"/>
          </a:xfrm>
        </p:spPr>
        <p:txBody>
          <a:bodyPr/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2837929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Подзаголовок, текст + пикт.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5220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9" name="Содержимое 2"/>
          <p:cNvSpPr>
            <a:spLocks noGrp="1"/>
          </p:cNvSpPr>
          <p:nvPr>
            <p:ph idx="18"/>
          </p:nvPr>
        </p:nvSpPr>
        <p:spPr>
          <a:xfrm>
            <a:off x="648000" y="1689553"/>
            <a:ext cx="5220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10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1352481"/>
            <a:ext cx="5220000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280286590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Текст + пиктограмма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5220000" cy="97200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458001"/>
            <a:ext cx="5220000" cy="2757770"/>
          </a:xfrm>
        </p:spPr>
        <p:txBody>
          <a:bodyPr/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2837929"/>
      </p:ext>
    </p:extLst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Подзаголовок, текст + пикт.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5220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9" name="Содержимое 2"/>
          <p:cNvSpPr>
            <a:spLocks noGrp="1"/>
          </p:cNvSpPr>
          <p:nvPr>
            <p:ph idx="18"/>
          </p:nvPr>
        </p:nvSpPr>
        <p:spPr>
          <a:xfrm>
            <a:off x="648000" y="1689553"/>
            <a:ext cx="5220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10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1352481"/>
            <a:ext cx="5220000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280286590"/>
      </p:ext>
    </p:extLst>
  </p:cSld>
  <p:clrMapOvr>
    <a:masterClrMapping/>
  </p:clrMapOvr>
  <p:transition spd="slow">
    <p:push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Текст + пиктограмма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5220000" cy="97200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458001"/>
            <a:ext cx="5220000" cy="2757770"/>
          </a:xfrm>
        </p:spPr>
        <p:txBody>
          <a:bodyPr/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2837929"/>
      </p:ext>
    </p:extLst>
  </p:cSld>
  <p:clrMapOvr>
    <a:masterClrMapping/>
  </p:clrMapOvr>
  <p:transition spd="slow">
    <p:push dir="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Подзаголовок, текст + пикт.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5220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9" name="Содержимое 2"/>
          <p:cNvSpPr>
            <a:spLocks noGrp="1"/>
          </p:cNvSpPr>
          <p:nvPr>
            <p:ph idx="18"/>
          </p:nvPr>
        </p:nvSpPr>
        <p:spPr>
          <a:xfrm>
            <a:off x="648000" y="1689553"/>
            <a:ext cx="5220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10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1352481"/>
            <a:ext cx="5220000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280286590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Подзаголовок, текст, графи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689553"/>
            <a:ext cx="7848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13" name="Текст 2"/>
          <p:cNvSpPr>
            <a:spLocks noGrp="1"/>
          </p:cNvSpPr>
          <p:nvPr>
            <p:ph type="body" idx="14" hasCustomPrompt="1"/>
          </p:nvPr>
        </p:nvSpPr>
        <p:spPr>
          <a:xfrm>
            <a:off x="648001" y="1352480"/>
            <a:ext cx="7848000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42240716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Текст + пиктограмма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5220000" cy="97200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458001"/>
            <a:ext cx="5220000" cy="2757770"/>
          </a:xfrm>
        </p:spPr>
        <p:txBody>
          <a:bodyPr/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2837929"/>
      </p:ext>
    </p:extLst>
  </p:cSld>
  <p:clrMapOvr>
    <a:masterClrMapping/>
  </p:clrMapOvr>
  <p:transition spd="slow">
    <p:push dir="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Подзаголовок, текст + пикт.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5220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9" name="Содержимое 2"/>
          <p:cNvSpPr>
            <a:spLocks noGrp="1"/>
          </p:cNvSpPr>
          <p:nvPr>
            <p:ph idx="18"/>
          </p:nvPr>
        </p:nvSpPr>
        <p:spPr>
          <a:xfrm>
            <a:off x="648000" y="1689553"/>
            <a:ext cx="5220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10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1352481"/>
            <a:ext cx="5220000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280286590"/>
      </p:ext>
    </p:extLst>
  </p:cSld>
  <p:clrMapOvr>
    <a:masterClrMapping/>
  </p:clrMapOvr>
  <p:transition spd="slow">
    <p:push dir="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Текст + пиктограмма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5220000" cy="97200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458001"/>
            <a:ext cx="5220000" cy="2757770"/>
          </a:xfrm>
        </p:spPr>
        <p:txBody>
          <a:bodyPr/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2837929"/>
      </p:ext>
    </p:extLst>
  </p:cSld>
  <p:clrMapOvr>
    <a:masterClrMapping/>
  </p:clrMapOvr>
  <p:transition spd="slow">
    <p:push dir="u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Подзаголовок, текст + пикт.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5220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9" name="Содержимое 2"/>
          <p:cNvSpPr>
            <a:spLocks noGrp="1"/>
          </p:cNvSpPr>
          <p:nvPr>
            <p:ph idx="18"/>
          </p:nvPr>
        </p:nvSpPr>
        <p:spPr>
          <a:xfrm>
            <a:off x="648000" y="1689553"/>
            <a:ext cx="5220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10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1352481"/>
            <a:ext cx="5220000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280286590"/>
      </p:ext>
    </p:extLst>
  </p:cSld>
  <p:clrMapOvr>
    <a:masterClrMapping/>
  </p:clrMapOvr>
  <p:transition spd="slow">
    <p:push dir="u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Текст + пиктограмма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5220000" cy="97200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458001"/>
            <a:ext cx="5220000" cy="2757770"/>
          </a:xfrm>
        </p:spPr>
        <p:txBody>
          <a:bodyPr/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2837929"/>
      </p:ext>
    </p:extLst>
  </p:cSld>
  <p:clrMapOvr>
    <a:masterClrMapping/>
  </p:clrMapOvr>
  <p:transition spd="slow">
    <p:push dir="u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Подзаголовок, текст + пикт.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5220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9" name="Содержимое 2"/>
          <p:cNvSpPr>
            <a:spLocks noGrp="1"/>
          </p:cNvSpPr>
          <p:nvPr>
            <p:ph idx="18"/>
          </p:nvPr>
        </p:nvSpPr>
        <p:spPr>
          <a:xfrm>
            <a:off x="648000" y="1689553"/>
            <a:ext cx="5220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10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1352481"/>
            <a:ext cx="5220000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280286590"/>
      </p:ext>
    </p:extLst>
  </p:cSld>
  <p:clrMapOvr>
    <a:masterClrMapping/>
  </p:clrMapOvr>
  <p:transition spd="slow">
    <p:push dir="u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Текст + пиктограмма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5220000" cy="97200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458001"/>
            <a:ext cx="5220000" cy="2757770"/>
          </a:xfrm>
        </p:spPr>
        <p:txBody>
          <a:bodyPr/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2837929"/>
      </p:ext>
    </p:extLst>
  </p:cSld>
  <p:clrMapOvr>
    <a:masterClrMapping/>
  </p:clrMapOvr>
  <p:transition spd="slow">
    <p:push dir="u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Подзаголовок, текст + пикт.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5220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9" name="Содержимое 2"/>
          <p:cNvSpPr>
            <a:spLocks noGrp="1"/>
          </p:cNvSpPr>
          <p:nvPr>
            <p:ph idx="18"/>
          </p:nvPr>
        </p:nvSpPr>
        <p:spPr>
          <a:xfrm>
            <a:off x="648000" y="1689553"/>
            <a:ext cx="5220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10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1352481"/>
            <a:ext cx="5220000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280286590"/>
      </p:ext>
    </p:extLst>
  </p:cSld>
  <p:clrMapOvr>
    <a:masterClrMapping/>
  </p:clrMapOvr>
  <p:transition spd="slow">
    <p:push dir="u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Шмуцтитульный слайд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5220000" cy="8664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заголовка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8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1944000"/>
            <a:ext cx="5220000" cy="1130805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837239" y="4561752"/>
            <a:ext cx="914400" cy="914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rmAutofit/>
          </a:bodyPr>
          <a:lstStyle/>
          <a:p>
            <a:endParaRPr lang="ru-RU" sz="1400" b="1" i="0" cap="all" dirty="0" smtClean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1204868"/>
      </p:ext>
    </p:extLst>
  </p:cSld>
  <p:clrMapOvr>
    <a:masterClrMapping/>
  </p:clrMapOvr>
  <p:transition spd="slow">
    <p:push dir="u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Шмуцтитульный слайд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5220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pl-PL" dirty="0" err="1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8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1944000"/>
            <a:ext cx="5220000" cy="1130805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4287965300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Текст, графи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2"/>
          <p:cNvSpPr>
            <a:spLocks noGrp="1"/>
          </p:cNvSpPr>
          <p:nvPr>
            <p:ph idx="13"/>
          </p:nvPr>
        </p:nvSpPr>
        <p:spPr>
          <a:xfrm>
            <a:off x="4644000" y="1458001"/>
            <a:ext cx="3852000" cy="2757770"/>
          </a:xfrm>
        </p:spPr>
        <p:txBody>
          <a:bodyPr/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458000"/>
            <a:ext cx="3852000" cy="2757771"/>
          </a:xfrm>
        </p:spPr>
        <p:txBody>
          <a:bodyPr/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  <p:sp>
        <p:nvSpPr>
          <p:cNvPr id="13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97200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7827243"/>
      </p:ext>
    </p:extLst>
  </p:cSld>
  <p:clrMapOvr>
    <a:masterClrMapping/>
  </p:clrMapOvr>
  <p:transition spd="slow">
    <p:push dir="u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 Шмуцтитульный слайд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5220000" cy="866480"/>
          </a:xfrm>
        </p:spPr>
        <p:txBody>
          <a:bodyPr/>
          <a:lstStyle/>
          <a:p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заголовка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8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1944000"/>
            <a:ext cx="5220000" cy="1130805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4287965300"/>
      </p:ext>
    </p:extLst>
  </p:cSld>
  <p:clrMapOvr>
    <a:masterClrMapping/>
  </p:clrMapOvr>
  <p:transition spd="slow">
    <p:push dir="u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Шмуцтитульный слайд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5220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pl-PL" dirty="0" err="1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8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1944000"/>
            <a:ext cx="5220000" cy="1130805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4287965300"/>
      </p:ext>
    </p:extLst>
  </p:cSld>
  <p:clrMapOvr>
    <a:masterClrMapping/>
  </p:clrMapOvr>
  <p:transition spd="slow">
    <p:push dir="u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Шмуцтитульный слайд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1944001"/>
            <a:ext cx="5220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8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3040200"/>
            <a:ext cx="5220000" cy="1130805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551639409"/>
      </p:ext>
    </p:extLst>
  </p:cSld>
  <p:clrMapOvr>
    <a:masterClrMapping/>
  </p:clrMapOvr>
  <p:transition spd="slow">
    <p:push dir="u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Шмуцтитульный слайд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1944001"/>
            <a:ext cx="5220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8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3040200"/>
            <a:ext cx="5220000" cy="1130805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249052925"/>
      </p:ext>
    </p:extLst>
  </p:cSld>
  <p:clrMapOvr>
    <a:masterClrMapping/>
  </p:clrMapOvr>
  <p:transition spd="slow">
    <p:push dir="u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Шмуцтитульный слайд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1944001"/>
            <a:ext cx="5220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9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3040200"/>
            <a:ext cx="5220000" cy="1130805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249052925"/>
      </p:ext>
    </p:extLst>
  </p:cSld>
  <p:clrMapOvr>
    <a:masterClrMapping/>
  </p:clrMapOvr>
  <p:transition spd="slow">
    <p:push dir="u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Шмуцтитульный слайд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1944001"/>
            <a:ext cx="5220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8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3040200"/>
            <a:ext cx="5220000" cy="1130805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249052925"/>
      </p:ext>
    </p:extLst>
  </p:cSld>
  <p:clrMapOvr>
    <a:masterClrMapping/>
  </p:clrMapOvr>
  <p:transition spd="slow">
    <p:push dir="u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Шмуцтитульный слайд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1944001"/>
            <a:ext cx="5220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8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3040200"/>
            <a:ext cx="5220000" cy="1130805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249052925"/>
      </p:ext>
    </p:extLst>
  </p:cSld>
  <p:clrMapOvr>
    <a:masterClrMapping/>
  </p:clrMapOvr>
  <p:transition spd="slow">
    <p:push dir="u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Шмуцтитульный слайд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1944001"/>
            <a:ext cx="5220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8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3040200"/>
            <a:ext cx="5220000" cy="1130805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249052925"/>
      </p:ext>
    </p:extLst>
  </p:cSld>
  <p:clrMapOvr>
    <a:masterClrMapping/>
  </p:clrMapOvr>
  <p:transition spd="slow">
    <p:push dir="u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Шмуцтитульный слайд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1944001"/>
            <a:ext cx="5220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8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3040200"/>
            <a:ext cx="5220000" cy="1130805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249052925"/>
      </p:ext>
    </p:extLst>
  </p:cSld>
  <p:clrMapOvr>
    <a:masterClrMapping/>
  </p:clrMapOvr>
  <p:transition spd="slow">
    <p:push dir="u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Шмуцтитульный слайд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1944001"/>
            <a:ext cx="5220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10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3040200"/>
            <a:ext cx="5220000" cy="1130805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24905292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Подзаголовок, текст, графи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689553"/>
            <a:ext cx="3852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11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13" name="Текст 2"/>
          <p:cNvSpPr>
            <a:spLocks noGrp="1"/>
          </p:cNvSpPr>
          <p:nvPr>
            <p:ph type="body" idx="15" hasCustomPrompt="1"/>
          </p:nvPr>
        </p:nvSpPr>
        <p:spPr>
          <a:xfrm>
            <a:off x="648002" y="1352480"/>
            <a:ext cx="3851999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  <p:sp>
        <p:nvSpPr>
          <p:cNvPr id="14" name="Содержимое 2"/>
          <p:cNvSpPr>
            <a:spLocks noGrp="1"/>
          </p:cNvSpPr>
          <p:nvPr>
            <p:ph idx="16"/>
          </p:nvPr>
        </p:nvSpPr>
        <p:spPr>
          <a:xfrm>
            <a:off x="4644001" y="1689553"/>
            <a:ext cx="3852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15" name="Текст 2"/>
          <p:cNvSpPr>
            <a:spLocks noGrp="1"/>
          </p:cNvSpPr>
          <p:nvPr>
            <p:ph type="body" idx="17" hasCustomPrompt="1"/>
          </p:nvPr>
        </p:nvSpPr>
        <p:spPr>
          <a:xfrm>
            <a:off x="4644003" y="1352480"/>
            <a:ext cx="3851999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541289293"/>
      </p:ext>
    </p:extLst>
  </p:cSld>
  <p:clrMapOvr>
    <a:masterClrMapping/>
  </p:clrMapOvr>
  <p:transition spd="slow">
    <p:push dir="u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Титульный, заключительный слайд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7" name="Название 1"/>
          <p:cNvSpPr>
            <a:spLocks noGrp="1"/>
          </p:cNvSpPr>
          <p:nvPr>
            <p:ph type="title"/>
          </p:nvPr>
        </p:nvSpPr>
        <p:spPr>
          <a:xfrm>
            <a:off x="648000" y="1944000"/>
            <a:ext cx="5220000" cy="972000"/>
          </a:xfrm>
        </p:spPr>
        <p:txBody>
          <a:bodyPr/>
          <a:lstStyle/>
          <a:p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заголовка</a:t>
            </a:r>
            <a:endParaRPr lang="en-US" dirty="0" smtClean="0"/>
          </a:p>
        </p:txBody>
      </p:sp>
      <p:sp>
        <p:nvSpPr>
          <p:cNvPr id="8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3039132"/>
            <a:ext cx="5220000" cy="1041911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418057" y="3153398"/>
            <a:ext cx="914400" cy="685800"/>
          </a:xfrm>
          <a:prstGeom prst="rect">
            <a:avLst/>
          </a:prstGeom>
        </p:spPr>
        <p:txBody>
          <a:bodyPr vert="horz" wrap="none" lIns="0" tIns="0" rIns="0" bIns="0" rtlCol="0" anchor="b" anchorCtr="0">
            <a:normAutofit/>
          </a:bodyPr>
          <a:lstStyle/>
          <a:p>
            <a:endParaRPr lang="ru-RU" sz="1400" b="1" i="0" cap="all" dirty="0" smtClean="0">
              <a:solidFill>
                <a:schemeClr val="accent1"/>
              </a:solidFill>
            </a:endParaRPr>
          </a:p>
        </p:txBody>
      </p:sp>
      <p:sp>
        <p:nvSpPr>
          <p:cNvPr id="11" name="Дата 3"/>
          <p:cNvSpPr>
            <a:spLocks noGrp="1"/>
          </p:cNvSpPr>
          <p:nvPr>
            <p:ph type="dt" sz="half" idx="2"/>
          </p:nvPr>
        </p:nvSpPr>
        <p:spPr>
          <a:xfrm>
            <a:off x="648000" y="4383657"/>
            <a:ext cx="21336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A62B0B4F-0543-9044-A378-8E1E12A1EB54}" type="datetime1">
              <a:rPr lang="ru-RU" smtClean="0"/>
              <a:pPr/>
              <a:t>15.05.2018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4403136"/>
      </p:ext>
    </p:extLst>
  </p:cSld>
  <p:clrMapOvr>
    <a:masterClrMapping/>
  </p:clrMapOvr>
  <p:transition spd="slow">
    <p:push dir="u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Титульный, заключительный лист слайд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648000" y="1944000"/>
            <a:ext cx="5220000" cy="972000"/>
          </a:xfrm>
        </p:spPr>
        <p:txBody>
          <a:bodyPr/>
          <a:lstStyle/>
          <a:p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заголовка</a:t>
            </a:r>
            <a:endParaRPr lang="en-US" dirty="0" smtClean="0"/>
          </a:p>
        </p:txBody>
      </p:sp>
      <p:sp>
        <p:nvSpPr>
          <p:cNvPr id="8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3039132"/>
            <a:ext cx="5220000" cy="1041911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2"/>
          </p:nvPr>
        </p:nvSpPr>
        <p:spPr>
          <a:xfrm>
            <a:off x="648000" y="4383657"/>
            <a:ext cx="21336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B58E7D91-F1F9-C348-8E95-A2FC5C59F895}" type="datetime1">
              <a:rPr lang="ru-RU" smtClean="0"/>
              <a:pPr/>
              <a:t>15.05.2018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8545281"/>
      </p:ext>
    </p:extLst>
  </p:cSld>
  <p:clrMapOvr>
    <a:masterClrMapping/>
  </p:clrMapOvr>
  <p:transition spd="slow">
    <p:push dir="u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Титульный, заключительный слайд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648000" y="1944000"/>
            <a:ext cx="5220000" cy="972000"/>
          </a:xfrm>
        </p:spPr>
        <p:txBody>
          <a:bodyPr/>
          <a:lstStyle/>
          <a:p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заголовка</a:t>
            </a:r>
            <a:endParaRPr lang="en-US" dirty="0" smtClean="0"/>
          </a:p>
        </p:txBody>
      </p:sp>
      <p:sp>
        <p:nvSpPr>
          <p:cNvPr id="8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3039132"/>
            <a:ext cx="5220000" cy="1041911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2"/>
          </p:nvPr>
        </p:nvSpPr>
        <p:spPr>
          <a:xfrm>
            <a:off x="648000" y="4383657"/>
            <a:ext cx="21336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BC2D0BC1-685A-A342-8F69-E643AADECCAC}" type="datetime1">
              <a:rPr lang="ru-RU" smtClean="0"/>
              <a:pPr/>
              <a:t>15.05.2018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8545281"/>
      </p:ext>
    </p:extLst>
  </p:cSld>
  <p:clrMapOvr>
    <a:masterClrMapping/>
  </p:clrMapOvr>
  <p:transition spd="slow">
    <p:push dir="u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Титульный, заключительный слайд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648000" y="1944000"/>
            <a:ext cx="5220000" cy="972000"/>
          </a:xfrm>
        </p:spPr>
        <p:txBody>
          <a:bodyPr/>
          <a:lstStyle/>
          <a:p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заголовка</a:t>
            </a:r>
            <a:endParaRPr lang="en-US" dirty="0" smtClean="0"/>
          </a:p>
        </p:txBody>
      </p:sp>
      <p:sp>
        <p:nvSpPr>
          <p:cNvPr id="8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3039132"/>
            <a:ext cx="5220000" cy="1041911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2"/>
          </p:nvPr>
        </p:nvSpPr>
        <p:spPr>
          <a:xfrm>
            <a:off x="648000" y="4383657"/>
            <a:ext cx="21336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782691B4-78D0-D84E-8429-CF302A656B39}" type="datetime1">
              <a:rPr lang="ru-RU" smtClean="0"/>
              <a:pPr/>
              <a:t>15.05.2018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8545281"/>
      </p:ext>
    </p:extLst>
  </p:cSld>
  <p:clrMapOvr>
    <a:masterClrMapping/>
  </p:clrMapOvr>
  <p:transition spd="slow">
    <p:push dir="u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Титульный, заключительный слайд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648000" y="1944000"/>
            <a:ext cx="5220000" cy="972000"/>
          </a:xfrm>
        </p:spPr>
        <p:txBody>
          <a:bodyPr/>
          <a:lstStyle/>
          <a:p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заголовка</a:t>
            </a:r>
            <a:endParaRPr lang="en-US" dirty="0" smtClean="0"/>
          </a:p>
        </p:txBody>
      </p:sp>
      <p:sp>
        <p:nvSpPr>
          <p:cNvPr id="8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3039132"/>
            <a:ext cx="5220000" cy="1041911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2"/>
          </p:nvPr>
        </p:nvSpPr>
        <p:spPr>
          <a:xfrm>
            <a:off x="648000" y="4383657"/>
            <a:ext cx="21336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F2BE47DA-358B-EA42-94D1-C44680E5E7B0}" type="datetime1">
              <a:rPr lang="ru-RU" smtClean="0"/>
              <a:pPr/>
              <a:t>15.05.2018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8545281"/>
      </p:ext>
    </p:extLst>
  </p:cSld>
  <p:clrMapOvr>
    <a:masterClrMapping/>
  </p:clrMapOvr>
  <p:transition spd="slow">
    <p:push dir="u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Титульный, заключительный слайд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778810" y="3152277"/>
            <a:ext cx="914400" cy="685800"/>
          </a:xfrm>
          <a:prstGeom prst="rect">
            <a:avLst/>
          </a:prstGeom>
        </p:spPr>
        <p:txBody>
          <a:bodyPr vert="horz" wrap="none" lIns="0" tIns="0" rIns="0" bIns="0" rtlCol="0" anchor="b" anchorCtr="0">
            <a:normAutofit/>
          </a:bodyPr>
          <a:lstStyle/>
          <a:p>
            <a:endParaRPr lang="ru-RU" sz="1400" b="1" i="0" cap="all" dirty="0" smtClean="0">
              <a:solidFill>
                <a:schemeClr val="accent1"/>
              </a:solidFill>
            </a:endParaRPr>
          </a:p>
        </p:txBody>
      </p:sp>
      <p:sp>
        <p:nvSpPr>
          <p:cNvPr id="8" name="Название 1"/>
          <p:cNvSpPr>
            <a:spLocks noGrp="1"/>
          </p:cNvSpPr>
          <p:nvPr>
            <p:ph type="title"/>
          </p:nvPr>
        </p:nvSpPr>
        <p:spPr>
          <a:xfrm>
            <a:off x="648000" y="1944000"/>
            <a:ext cx="5220000" cy="972000"/>
          </a:xfrm>
        </p:spPr>
        <p:txBody>
          <a:bodyPr/>
          <a:lstStyle/>
          <a:p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заголовка</a:t>
            </a:r>
            <a:endParaRPr lang="en-US" dirty="0" smtClean="0"/>
          </a:p>
        </p:txBody>
      </p:sp>
      <p:sp>
        <p:nvSpPr>
          <p:cNvPr id="9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3039132"/>
            <a:ext cx="5220000" cy="1041911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2"/>
          </p:nvPr>
        </p:nvSpPr>
        <p:spPr>
          <a:xfrm>
            <a:off x="648000" y="4383657"/>
            <a:ext cx="21336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01960FF8-050B-4E49-9015-CCAA23C7A962}" type="datetime1">
              <a:rPr lang="ru-RU" smtClean="0"/>
              <a:pPr/>
              <a:t>15.05.2018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8545281"/>
      </p:ext>
    </p:extLst>
  </p:cSld>
  <p:clrMapOvr>
    <a:masterClrMapping/>
  </p:clrMapOvr>
  <p:transition spd="slow">
    <p:push dir="u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Титульный, заключительный слайд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648000" y="1944000"/>
            <a:ext cx="5220000" cy="972000"/>
          </a:xfrm>
        </p:spPr>
        <p:txBody>
          <a:bodyPr/>
          <a:lstStyle/>
          <a:p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заголовка</a:t>
            </a:r>
            <a:endParaRPr lang="en-US" dirty="0" smtClean="0"/>
          </a:p>
        </p:txBody>
      </p:sp>
      <p:sp>
        <p:nvSpPr>
          <p:cNvPr id="8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3039132"/>
            <a:ext cx="5220000" cy="1041911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2"/>
          </p:nvPr>
        </p:nvSpPr>
        <p:spPr>
          <a:xfrm>
            <a:off x="648000" y="4383657"/>
            <a:ext cx="21336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4790391D-ADE8-C645-9985-98A89D4B21D1}" type="datetime1">
              <a:rPr lang="ru-RU" smtClean="0"/>
              <a:pPr/>
              <a:t>15.05.2018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8545281"/>
      </p:ext>
    </p:extLst>
  </p:cSld>
  <p:clrMapOvr>
    <a:masterClrMapping/>
  </p:clrMapOvr>
  <p:transition spd="slow">
    <p:push dir="u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Титульный, заключительный слайд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1944000"/>
            <a:ext cx="5220000" cy="972000"/>
          </a:xfrm>
        </p:spPr>
        <p:txBody>
          <a:bodyPr/>
          <a:lstStyle/>
          <a:p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заголовка</a:t>
            </a:r>
            <a:endParaRPr lang="en-US" dirty="0" smtClean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9549192" y="3999550"/>
            <a:ext cx="914400" cy="685800"/>
          </a:xfrm>
          <a:prstGeom prst="rect">
            <a:avLst/>
          </a:prstGeom>
        </p:spPr>
        <p:txBody>
          <a:bodyPr vert="horz" wrap="none" lIns="0" tIns="0" rIns="0" bIns="0" rtlCol="0" anchor="b" anchorCtr="0">
            <a:normAutofit/>
          </a:bodyPr>
          <a:lstStyle/>
          <a:p>
            <a:endParaRPr lang="ru-RU" sz="1400" b="1" i="0" cap="all" dirty="0" smtClean="0">
              <a:solidFill>
                <a:schemeClr val="accent1"/>
              </a:solidFill>
            </a:endParaRPr>
          </a:p>
        </p:txBody>
      </p:sp>
      <p:sp>
        <p:nvSpPr>
          <p:cNvPr id="7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3039132"/>
            <a:ext cx="5220000" cy="1041911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2"/>
          </p:nvPr>
        </p:nvSpPr>
        <p:spPr>
          <a:xfrm>
            <a:off x="648000" y="4383657"/>
            <a:ext cx="21336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7CCF82D3-05A1-3C40-8468-50D8897E89F9}" type="datetime1">
              <a:rPr lang="ru-RU" smtClean="0"/>
              <a:pPr/>
              <a:t>15.05.2018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8545281"/>
      </p:ext>
    </p:extLst>
  </p:cSld>
  <p:clrMapOvr>
    <a:masterClrMapping/>
  </p:clrMapOvr>
  <p:transition spd="slow">
    <p:push dir="u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 Шмуцтитульный слайд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1944001"/>
            <a:ext cx="5220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48000" y="4382991"/>
            <a:ext cx="648000" cy="273844"/>
          </a:xfrm>
          <a:prstGeom prst="rect">
            <a:avLst/>
          </a:prstGeom>
        </p:spPr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8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3040200"/>
            <a:ext cx="5220000" cy="1130805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975576514"/>
      </p:ext>
    </p:extLst>
  </p:cSld>
  <p:clrMapOvr>
    <a:masterClrMapping/>
  </p:clrMapOvr>
  <p:transition spd="slow">
    <p:push dir="u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екст, графика, малые пикт.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6552000" cy="97200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48000" y="4382991"/>
            <a:ext cx="2133600" cy="273844"/>
          </a:xfrm>
          <a:prstGeom prst="rect">
            <a:avLst/>
          </a:prstGeom>
        </p:spPr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458001"/>
            <a:ext cx="6552000" cy="2757770"/>
          </a:xfrm>
        </p:spPr>
        <p:txBody>
          <a:bodyPr/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3337275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зображение,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 hasCustomPrompt="1"/>
          </p:nvPr>
        </p:nvSpPr>
        <p:spPr>
          <a:xfrm>
            <a:off x="648000" y="1352480"/>
            <a:ext cx="4572000" cy="2863291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ru-RU" dirty="0" smtClean="0"/>
              <a:t>Изображение</a:t>
            </a:r>
            <a:endParaRPr lang="ru-RU" dirty="0"/>
          </a:p>
        </p:txBody>
      </p:sp>
      <p:sp>
        <p:nvSpPr>
          <p:cNvPr id="10" name="Содержимое 2"/>
          <p:cNvSpPr>
            <a:spLocks noGrp="1"/>
          </p:cNvSpPr>
          <p:nvPr>
            <p:ph idx="16"/>
          </p:nvPr>
        </p:nvSpPr>
        <p:spPr>
          <a:xfrm>
            <a:off x="5868000" y="1689553"/>
            <a:ext cx="2628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11" name="Текст 2"/>
          <p:cNvSpPr>
            <a:spLocks noGrp="1"/>
          </p:cNvSpPr>
          <p:nvPr>
            <p:ph type="body" idx="17" hasCustomPrompt="1"/>
          </p:nvPr>
        </p:nvSpPr>
        <p:spPr>
          <a:xfrm>
            <a:off x="5868000" y="1352481"/>
            <a:ext cx="2628000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316510218"/>
      </p:ext>
    </p:extLst>
  </p:cSld>
  <p:clrMapOvr>
    <a:masterClrMapping/>
  </p:clrMapOvr>
  <p:transition spd="slow">
    <p:push dir="u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 Шмуцтитульный слайд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1944001"/>
            <a:ext cx="5220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48000" y="4382991"/>
            <a:ext cx="2133600" cy="273844"/>
          </a:xfrm>
          <a:prstGeom prst="rect">
            <a:avLst/>
          </a:prstGeom>
        </p:spPr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8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3040200"/>
            <a:ext cx="5220000" cy="1130805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189481980"/>
      </p:ext>
    </p:extLst>
  </p:cSld>
  <p:clrMapOvr>
    <a:masterClrMapping/>
  </p:clrMapOvr>
  <p:transition spd="slow">
    <p:push dir="u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 Шмуцтитульный слайд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1944001"/>
            <a:ext cx="5220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48000" y="4382991"/>
            <a:ext cx="2133600" cy="273844"/>
          </a:xfrm>
          <a:prstGeom prst="rect">
            <a:avLst/>
          </a:prstGeom>
        </p:spPr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8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3040200"/>
            <a:ext cx="5220000" cy="1130805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507115471"/>
      </p:ext>
    </p:extLst>
  </p:cSld>
  <p:clrMapOvr>
    <a:masterClrMapping/>
  </p:clrMapOvr>
  <p:transition spd="slow">
    <p:push dir="u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 Шмуцтитульный слайд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1944001"/>
            <a:ext cx="5220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48000" y="4382991"/>
            <a:ext cx="2133600" cy="273844"/>
          </a:xfrm>
          <a:prstGeom prst="rect">
            <a:avLst/>
          </a:prstGeom>
        </p:spPr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8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3040200"/>
            <a:ext cx="5220000" cy="1130805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314368137"/>
      </p:ext>
    </p:extLst>
  </p:cSld>
  <p:clrMapOvr>
    <a:masterClrMapping/>
  </p:clrMapOvr>
  <p:transition spd="slow">
    <p:push dir="u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Текст, графи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458001"/>
            <a:ext cx="7848000" cy="2757770"/>
          </a:xfrm>
        </p:spPr>
        <p:txBody>
          <a:bodyPr/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64409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Подзаголовок, текст, графи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689553"/>
            <a:ext cx="7848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  <a:lvl2pPr marL="342900" indent="0">
              <a:buNone/>
              <a:defRPr/>
            </a:lvl2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13" name="Текст 2"/>
          <p:cNvSpPr>
            <a:spLocks noGrp="1"/>
          </p:cNvSpPr>
          <p:nvPr>
            <p:ph type="body" idx="14" hasCustomPrompt="1"/>
          </p:nvPr>
        </p:nvSpPr>
        <p:spPr>
          <a:xfrm>
            <a:off x="648001" y="1352480"/>
            <a:ext cx="7848000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05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534685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Текст, графи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2"/>
          <p:cNvSpPr>
            <a:spLocks noGrp="1"/>
          </p:cNvSpPr>
          <p:nvPr>
            <p:ph idx="13"/>
          </p:nvPr>
        </p:nvSpPr>
        <p:spPr>
          <a:xfrm>
            <a:off x="4644000" y="1458001"/>
            <a:ext cx="3852000" cy="2757770"/>
          </a:xfrm>
        </p:spPr>
        <p:txBody>
          <a:bodyPr/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458000"/>
            <a:ext cx="3852000" cy="2757771"/>
          </a:xfrm>
        </p:spPr>
        <p:txBody>
          <a:bodyPr/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  <p:sp>
        <p:nvSpPr>
          <p:cNvPr id="13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97200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2362241"/>
      </p:ext>
    </p:extLst>
  </p:cSld>
  <p:clrMapOvr>
    <a:masterClrMapping/>
  </p:clrMapOvr>
  <p:transition spd="slow">
    <p:push dir="u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Подзаголовок, текст, графи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689553"/>
            <a:ext cx="3852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11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13" name="Текст 2"/>
          <p:cNvSpPr>
            <a:spLocks noGrp="1"/>
          </p:cNvSpPr>
          <p:nvPr>
            <p:ph type="body" idx="15" hasCustomPrompt="1"/>
          </p:nvPr>
        </p:nvSpPr>
        <p:spPr>
          <a:xfrm>
            <a:off x="648002" y="1352480"/>
            <a:ext cx="3851999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05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  <p:sp>
        <p:nvSpPr>
          <p:cNvPr id="14" name="Содержимое 2"/>
          <p:cNvSpPr>
            <a:spLocks noGrp="1"/>
          </p:cNvSpPr>
          <p:nvPr>
            <p:ph idx="16"/>
          </p:nvPr>
        </p:nvSpPr>
        <p:spPr>
          <a:xfrm>
            <a:off x="4644001" y="1689553"/>
            <a:ext cx="3852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15" name="Текст 2"/>
          <p:cNvSpPr>
            <a:spLocks noGrp="1"/>
          </p:cNvSpPr>
          <p:nvPr>
            <p:ph type="body" idx="17" hasCustomPrompt="1"/>
          </p:nvPr>
        </p:nvSpPr>
        <p:spPr>
          <a:xfrm>
            <a:off x="4644003" y="1352480"/>
            <a:ext cx="3851999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05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622748887"/>
      </p:ext>
    </p:extLst>
  </p:cSld>
  <p:clrMapOvr>
    <a:masterClrMapping/>
  </p:clrMapOvr>
  <p:transition spd="slow">
    <p:push dir="u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зображение,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 hasCustomPrompt="1"/>
          </p:nvPr>
        </p:nvSpPr>
        <p:spPr>
          <a:xfrm>
            <a:off x="648000" y="1352480"/>
            <a:ext cx="4572000" cy="2863291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ru-RU" dirty="0" smtClean="0"/>
              <a:t>Изображение</a:t>
            </a:r>
            <a:endParaRPr lang="ru-RU" dirty="0"/>
          </a:p>
        </p:txBody>
      </p:sp>
      <p:sp>
        <p:nvSpPr>
          <p:cNvPr id="10" name="Содержимое 2"/>
          <p:cNvSpPr>
            <a:spLocks noGrp="1"/>
          </p:cNvSpPr>
          <p:nvPr>
            <p:ph idx="16"/>
          </p:nvPr>
        </p:nvSpPr>
        <p:spPr>
          <a:xfrm>
            <a:off x="5868000" y="1689553"/>
            <a:ext cx="2628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11" name="Текст 2"/>
          <p:cNvSpPr>
            <a:spLocks noGrp="1"/>
          </p:cNvSpPr>
          <p:nvPr>
            <p:ph type="body" idx="17" hasCustomPrompt="1"/>
          </p:nvPr>
        </p:nvSpPr>
        <p:spPr>
          <a:xfrm>
            <a:off x="5868000" y="1352481"/>
            <a:ext cx="2628000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05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132890721"/>
      </p:ext>
    </p:extLst>
  </p:cSld>
  <p:clrMapOvr>
    <a:masterClrMapping/>
  </p:clrMapOvr>
  <p:transition spd="slow">
    <p:push dir="u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, графика, малые пикт.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6552000" cy="97200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458001"/>
            <a:ext cx="6552000" cy="2757770"/>
          </a:xfrm>
        </p:spPr>
        <p:txBody>
          <a:bodyPr/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5482671"/>
      </p:ext>
    </p:extLst>
  </p:cSld>
  <p:clrMapOvr>
    <a:masterClrMapping/>
  </p:clrMapOvr>
  <p:transition spd="slow">
    <p:push dir="u"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дзаголовок, текст, графика, малые пикт.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6552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7" name="Содержимое 2"/>
          <p:cNvSpPr>
            <a:spLocks noGrp="1"/>
          </p:cNvSpPr>
          <p:nvPr>
            <p:ph idx="16"/>
          </p:nvPr>
        </p:nvSpPr>
        <p:spPr>
          <a:xfrm>
            <a:off x="648000" y="1689553"/>
            <a:ext cx="6552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8" name="Текст 2"/>
          <p:cNvSpPr>
            <a:spLocks noGrp="1"/>
          </p:cNvSpPr>
          <p:nvPr>
            <p:ph type="body" idx="17" hasCustomPrompt="1"/>
          </p:nvPr>
        </p:nvSpPr>
        <p:spPr>
          <a:xfrm>
            <a:off x="648000" y="1352481"/>
            <a:ext cx="6552000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05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88238847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, графика, малые пикт.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6552000" cy="97200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458001"/>
            <a:ext cx="6552000" cy="2757770"/>
          </a:xfrm>
        </p:spPr>
        <p:txBody>
          <a:bodyPr/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6812121"/>
      </p:ext>
    </p:extLst>
  </p:cSld>
  <p:clrMapOvr>
    <a:masterClrMapping/>
  </p:clrMapOvr>
  <p:transition spd="slow">
    <p:push dir="u"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 Шмуцтитульный слайд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1944001"/>
            <a:ext cx="5220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8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3040200"/>
            <a:ext cx="5220000" cy="1130805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635975534"/>
      </p:ext>
    </p:extLst>
  </p:cSld>
  <p:clrMapOvr>
    <a:masterClrMapping/>
  </p:clrMapOvr>
  <p:transition spd="slow">
    <p:push dir="u"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 Шмуцтитульный слайд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1944001"/>
            <a:ext cx="5220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8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3040200"/>
            <a:ext cx="5220000" cy="1130805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816780350"/>
      </p:ext>
    </p:extLst>
  </p:cSld>
  <p:clrMapOvr>
    <a:masterClrMapping/>
  </p:clrMapOvr>
  <p:transition spd="slow">
    <p:push dir="u"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 Шмуцтитульный слайд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1944001"/>
            <a:ext cx="5220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8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3040200"/>
            <a:ext cx="5220000" cy="1130805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585228002"/>
      </p:ext>
    </p:extLst>
  </p:cSld>
  <p:clrMapOvr>
    <a:masterClrMapping/>
  </p:clrMapOvr>
  <p:transition spd="slow">
    <p:push dir="u"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 Шмуцтитульный слайд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1944001"/>
            <a:ext cx="5220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9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3040200"/>
            <a:ext cx="5220000" cy="1130805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802387623"/>
      </p:ext>
    </p:extLst>
  </p:cSld>
  <p:clrMapOvr>
    <a:masterClrMapping/>
  </p:clrMapOvr>
  <p:transition spd="slow">
    <p:push dir="u"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 Шмуцтитульный слайд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1944001"/>
            <a:ext cx="5220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8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3040200"/>
            <a:ext cx="5220000" cy="1130805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113506059"/>
      </p:ext>
    </p:extLst>
  </p:cSld>
  <p:clrMapOvr>
    <a:masterClrMapping/>
  </p:clrMapOvr>
  <p:transition spd="slow">
    <p:push dir="u"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 Шмуцтитульный слайд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1944001"/>
            <a:ext cx="5220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10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3040200"/>
            <a:ext cx="5220000" cy="1130805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524358573"/>
      </p:ext>
    </p:extLst>
  </p:cSld>
  <p:clrMapOvr>
    <a:masterClrMapping/>
  </p:clrMapOvr>
  <p:transition spd="slow">
    <p:push dir="u"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 Шмуцтитульный слайд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1944001"/>
            <a:ext cx="5220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8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3040200"/>
            <a:ext cx="5220000" cy="1130805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586309793"/>
      </p:ext>
    </p:extLst>
  </p:cSld>
  <p:clrMapOvr>
    <a:masterClrMapping/>
  </p:clrMapOvr>
  <p:transition spd="slow">
    <p:push dir="u"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 Титульный, заключительный слайд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1944000"/>
            <a:ext cx="5220000" cy="972000"/>
          </a:xfrm>
        </p:spPr>
        <p:txBody>
          <a:bodyPr/>
          <a:lstStyle/>
          <a:p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заголовка</a:t>
            </a:r>
            <a:endParaRPr lang="en-US" dirty="0" smtClean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9549192" y="3999550"/>
            <a:ext cx="914400" cy="685800"/>
          </a:xfrm>
          <a:prstGeom prst="rect">
            <a:avLst/>
          </a:prstGeom>
        </p:spPr>
        <p:txBody>
          <a:bodyPr vert="horz" wrap="none" lIns="0" tIns="0" rIns="0" bIns="0" rtlCol="0" anchor="b" anchorCtr="0">
            <a:normAutofit/>
          </a:bodyPr>
          <a:lstStyle/>
          <a:p>
            <a:endParaRPr lang="ru-RU" sz="1400" b="1" i="0" cap="all" dirty="0" smtClean="0">
              <a:solidFill>
                <a:schemeClr val="accent1"/>
              </a:solidFill>
            </a:endParaRPr>
          </a:p>
        </p:txBody>
      </p:sp>
      <p:sp>
        <p:nvSpPr>
          <p:cNvPr id="7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3039132"/>
            <a:ext cx="5220000" cy="1041911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2"/>
          </p:nvPr>
        </p:nvSpPr>
        <p:spPr>
          <a:xfrm>
            <a:off x="648000" y="4383657"/>
            <a:ext cx="21336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7CCF82D3-05A1-3C40-8468-50D8897E89F9}" type="datetime1">
              <a:rPr lang="ru-RU" smtClean="0"/>
              <a:pPr/>
              <a:t>15.05.2018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6504519"/>
      </p:ext>
    </p:extLst>
  </p:cSld>
  <p:clrMapOvr>
    <a:masterClrMapping/>
  </p:clrMapOvr>
  <p:transition spd="slow">
    <p:push dir="u"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Текст, графи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458001"/>
            <a:ext cx="7848000" cy="2757770"/>
          </a:xfrm>
        </p:spPr>
        <p:txBody>
          <a:bodyPr/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85750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Подзаголовок, текст, графи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689553"/>
            <a:ext cx="7848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  <a:lvl2pPr marL="342900" indent="0">
              <a:buNone/>
              <a:defRPr/>
            </a:lvl2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13" name="Текст 2"/>
          <p:cNvSpPr>
            <a:spLocks noGrp="1"/>
          </p:cNvSpPr>
          <p:nvPr>
            <p:ph type="body" idx="14" hasCustomPrompt="1"/>
          </p:nvPr>
        </p:nvSpPr>
        <p:spPr>
          <a:xfrm>
            <a:off x="648001" y="1352480"/>
            <a:ext cx="7848000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05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3314158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дзаголовок, текст, графика, малые пикт.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6552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7" name="Содержимое 2"/>
          <p:cNvSpPr>
            <a:spLocks noGrp="1"/>
          </p:cNvSpPr>
          <p:nvPr>
            <p:ph idx="16"/>
          </p:nvPr>
        </p:nvSpPr>
        <p:spPr>
          <a:xfrm>
            <a:off x="648000" y="1689553"/>
            <a:ext cx="6552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8" name="Текст 2"/>
          <p:cNvSpPr>
            <a:spLocks noGrp="1"/>
          </p:cNvSpPr>
          <p:nvPr>
            <p:ph type="body" idx="17" hasCustomPrompt="1"/>
          </p:nvPr>
        </p:nvSpPr>
        <p:spPr>
          <a:xfrm>
            <a:off x="648000" y="1352481"/>
            <a:ext cx="6552000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794097512"/>
      </p:ext>
    </p:extLst>
  </p:cSld>
  <p:clrMapOvr>
    <a:masterClrMapping/>
  </p:clrMapOvr>
  <p:transition spd="slow">
    <p:push dir="u"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Текст, графи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2"/>
          <p:cNvSpPr>
            <a:spLocks noGrp="1"/>
          </p:cNvSpPr>
          <p:nvPr>
            <p:ph idx="13"/>
          </p:nvPr>
        </p:nvSpPr>
        <p:spPr>
          <a:xfrm>
            <a:off x="4644000" y="1458001"/>
            <a:ext cx="3852000" cy="2757770"/>
          </a:xfrm>
        </p:spPr>
        <p:txBody>
          <a:bodyPr/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458000"/>
            <a:ext cx="3852000" cy="2757771"/>
          </a:xfrm>
        </p:spPr>
        <p:txBody>
          <a:bodyPr/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  <p:sp>
        <p:nvSpPr>
          <p:cNvPr id="13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97200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9309653"/>
      </p:ext>
    </p:extLst>
  </p:cSld>
  <p:clrMapOvr>
    <a:masterClrMapping/>
  </p:clrMapOvr>
  <p:transition spd="slow">
    <p:push dir="u"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Подзаголовок, текст, графи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689553"/>
            <a:ext cx="3852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11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13" name="Текст 2"/>
          <p:cNvSpPr>
            <a:spLocks noGrp="1"/>
          </p:cNvSpPr>
          <p:nvPr>
            <p:ph type="body" idx="15" hasCustomPrompt="1"/>
          </p:nvPr>
        </p:nvSpPr>
        <p:spPr>
          <a:xfrm>
            <a:off x="648002" y="1352480"/>
            <a:ext cx="3851999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05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  <p:sp>
        <p:nvSpPr>
          <p:cNvPr id="14" name="Содержимое 2"/>
          <p:cNvSpPr>
            <a:spLocks noGrp="1"/>
          </p:cNvSpPr>
          <p:nvPr>
            <p:ph idx="16"/>
          </p:nvPr>
        </p:nvSpPr>
        <p:spPr>
          <a:xfrm>
            <a:off x="4644001" y="1689553"/>
            <a:ext cx="3852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15" name="Текст 2"/>
          <p:cNvSpPr>
            <a:spLocks noGrp="1"/>
          </p:cNvSpPr>
          <p:nvPr>
            <p:ph type="body" idx="17" hasCustomPrompt="1"/>
          </p:nvPr>
        </p:nvSpPr>
        <p:spPr>
          <a:xfrm>
            <a:off x="4644003" y="1352480"/>
            <a:ext cx="3851999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05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25803132"/>
      </p:ext>
    </p:extLst>
  </p:cSld>
  <p:clrMapOvr>
    <a:masterClrMapping/>
  </p:clrMapOvr>
  <p:transition spd="slow">
    <p:push dir="u"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зображение,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 hasCustomPrompt="1"/>
          </p:nvPr>
        </p:nvSpPr>
        <p:spPr>
          <a:xfrm>
            <a:off x="648000" y="1352480"/>
            <a:ext cx="4572000" cy="2863291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ru-RU" dirty="0" smtClean="0"/>
              <a:t>Изображение</a:t>
            </a:r>
            <a:endParaRPr lang="ru-RU" dirty="0"/>
          </a:p>
        </p:txBody>
      </p:sp>
      <p:sp>
        <p:nvSpPr>
          <p:cNvPr id="10" name="Содержимое 2"/>
          <p:cNvSpPr>
            <a:spLocks noGrp="1"/>
          </p:cNvSpPr>
          <p:nvPr>
            <p:ph idx="16"/>
          </p:nvPr>
        </p:nvSpPr>
        <p:spPr>
          <a:xfrm>
            <a:off x="5868000" y="1689553"/>
            <a:ext cx="2628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11" name="Текст 2"/>
          <p:cNvSpPr>
            <a:spLocks noGrp="1"/>
          </p:cNvSpPr>
          <p:nvPr>
            <p:ph type="body" idx="17" hasCustomPrompt="1"/>
          </p:nvPr>
        </p:nvSpPr>
        <p:spPr>
          <a:xfrm>
            <a:off x="5868000" y="1352481"/>
            <a:ext cx="2628000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05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924417498"/>
      </p:ext>
    </p:extLst>
  </p:cSld>
  <p:clrMapOvr>
    <a:masterClrMapping/>
  </p:clrMapOvr>
  <p:transition spd="slow">
    <p:push dir="u"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, графика, малые пикт.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6552000" cy="97200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458001"/>
            <a:ext cx="6552000" cy="2757770"/>
          </a:xfrm>
        </p:spPr>
        <p:txBody>
          <a:bodyPr/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7311048"/>
      </p:ext>
    </p:extLst>
  </p:cSld>
  <p:clrMapOvr>
    <a:masterClrMapping/>
  </p:clrMapOvr>
  <p:transition spd="slow">
    <p:push dir="u"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дзаголовок, текст, графика, малые пикт.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6552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7" name="Содержимое 2"/>
          <p:cNvSpPr>
            <a:spLocks noGrp="1"/>
          </p:cNvSpPr>
          <p:nvPr>
            <p:ph idx="16"/>
          </p:nvPr>
        </p:nvSpPr>
        <p:spPr>
          <a:xfrm>
            <a:off x="648000" y="1689553"/>
            <a:ext cx="6552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8" name="Текст 2"/>
          <p:cNvSpPr>
            <a:spLocks noGrp="1"/>
          </p:cNvSpPr>
          <p:nvPr>
            <p:ph type="body" idx="17" hasCustomPrompt="1"/>
          </p:nvPr>
        </p:nvSpPr>
        <p:spPr>
          <a:xfrm>
            <a:off x="648000" y="1352481"/>
            <a:ext cx="6552000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05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421865786"/>
      </p:ext>
    </p:extLst>
  </p:cSld>
  <p:clrMapOvr>
    <a:masterClrMapping/>
  </p:clrMapOvr>
  <p:transition spd="slow">
    <p:push dir="u"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 Шмуцтитульный слайд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1944001"/>
            <a:ext cx="5220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8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3040200"/>
            <a:ext cx="5220000" cy="1130805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200" b="0" i="0" cap="none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687725787"/>
      </p:ext>
    </p:extLst>
  </p:cSld>
  <p:clrMapOvr>
    <a:masterClrMapping/>
  </p:clrMapOvr>
  <p:transition spd="slow">
    <p:push dir="u"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Текст, графи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458001"/>
            <a:ext cx="7848000" cy="2757770"/>
          </a:xfrm>
        </p:spPr>
        <p:txBody>
          <a:bodyPr/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85393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Подзаголовок, текст, графи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689553"/>
            <a:ext cx="7848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  <a:lvl2pPr marL="342900" indent="0">
              <a:buNone/>
              <a:defRPr/>
            </a:lvl2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13" name="Текст 2"/>
          <p:cNvSpPr>
            <a:spLocks noGrp="1"/>
          </p:cNvSpPr>
          <p:nvPr>
            <p:ph type="body" idx="14" hasCustomPrompt="1"/>
          </p:nvPr>
        </p:nvSpPr>
        <p:spPr>
          <a:xfrm>
            <a:off x="648001" y="1352480"/>
            <a:ext cx="7848000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05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3971080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Текст, графи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2"/>
          <p:cNvSpPr>
            <a:spLocks noGrp="1"/>
          </p:cNvSpPr>
          <p:nvPr>
            <p:ph idx="13"/>
          </p:nvPr>
        </p:nvSpPr>
        <p:spPr>
          <a:xfrm>
            <a:off x="4644000" y="1458001"/>
            <a:ext cx="3852000" cy="2757770"/>
          </a:xfrm>
        </p:spPr>
        <p:txBody>
          <a:bodyPr/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458000"/>
            <a:ext cx="3852000" cy="2757771"/>
          </a:xfrm>
        </p:spPr>
        <p:txBody>
          <a:bodyPr/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  <p:sp>
        <p:nvSpPr>
          <p:cNvPr id="13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97200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3935780"/>
      </p:ext>
    </p:extLst>
  </p:cSld>
  <p:clrMapOvr>
    <a:masterClrMapping/>
  </p:clrMapOvr>
  <p:transition spd="slow">
    <p:push dir="u"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Подзаголовок, текст, графи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689553"/>
            <a:ext cx="3852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11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13" name="Текст 2"/>
          <p:cNvSpPr>
            <a:spLocks noGrp="1"/>
          </p:cNvSpPr>
          <p:nvPr>
            <p:ph type="body" idx="15" hasCustomPrompt="1"/>
          </p:nvPr>
        </p:nvSpPr>
        <p:spPr>
          <a:xfrm>
            <a:off x="648002" y="1352480"/>
            <a:ext cx="3851999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05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  <p:sp>
        <p:nvSpPr>
          <p:cNvPr id="14" name="Содержимое 2"/>
          <p:cNvSpPr>
            <a:spLocks noGrp="1"/>
          </p:cNvSpPr>
          <p:nvPr>
            <p:ph idx="16"/>
          </p:nvPr>
        </p:nvSpPr>
        <p:spPr>
          <a:xfrm>
            <a:off x="4644001" y="1689553"/>
            <a:ext cx="3852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15" name="Текст 2"/>
          <p:cNvSpPr>
            <a:spLocks noGrp="1"/>
          </p:cNvSpPr>
          <p:nvPr>
            <p:ph type="body" idx="17" hasCustomPrompt="1"/>
          </p:nvPr>
        </p:nvSpPr>
        <p:spPr>
          <a:xfrm>
            <a:off x="4644003" y="1352480"/>
            <a:ext cx="3851999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05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924929856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 Текст + пиктограмма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5220000" cy="97200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458001"/>
            <a:ext cx="5220000" cy="2757770"/>
          </a:xfrm>
        </p:spPr>
        <p:txBody>
          <a:bodyPr/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211078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зображение,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 hasCustomPrompt="1"/>
          </p:nvPr>
        </p:nvSpPr>
        <p:spPr>
          <a:xfrm>
            <a:off x="648000" y="1352480"/>
            <a:ext cx="4572000" cy="2863291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ru-RU" dirty="0" smtClean="0"/>
              <a:t>Изображение</a:t>
            </a:r>
            <a:endParaRPr lang="ru-RU" dirty="0"/>
          </a:p>
        </p:txBody>
      </p:sp>
      <p:sp>
        <p:nvSpPr>
          <p:cNvPr id="10" name="Содержимое 2"/>
          <p:cNvSpPr>
            <a:spLocks noGrp="1"/>
          </p:cNvSpPr>
          <p:nvPr>
            <p:ph idx="16"/>
          </p:nvPr>
        </p:nvSpPr>
        <p:spPr>
          <a:xfrm>
            <a:off x="5868000" y="1689553"/>
            <a:ext cx="2628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11" name="Текст 2"/>
          <p:cNvSpPr>
            <a:spLocks noGrp="1"/>
          </p:cNvSpPr>
          <p:nvPr>
            <p:ph type="body" idx="17" hasCustomPrompt="1"/>
          </p:nvPr>
        </p:nvSpPr>
        <p:spPr>
          <a:xfrm>
            <a:off x="5868000" y="1352481"/>
            <a:ext cx="2628000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05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728995122"/>
      </p:ext>
    </p:extLst>
  </p:cSld>
  <p:clrMapOvr>
    <a:masterClrMapping/>
  </p:clrMapOvr>
  <p:transition spd="slow">
    <p:push dir="u"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, графика, малые пикт.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6552000" cy="97200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458001"/>
            <a:ext cx="6552000" cy="2757770"/>
          </a:xfrm>
        </p:spPr>
        <p:txBody>
          <a:bodyPr/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0281119"/>
      </p:ext>
    </p:extLst>
  </p:cSld>
  <p:clrMapOvr>
    <a:masterClrMapping/>
  </p:clrMapOvr>
  <p:transition spd="slow">
    <p:push dir="u"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дзаголовок, текст, графика, малые пикт.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6552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7" name="Содержимое 2"/>
          <p:cNvSpPr>
            <a:spLocks noGrp="1"/>
          </p:cNvSpPr>
          <p:nvPr>
            <p:ph idx="16"/>
          </p:nvPr>
        </p:nvSpPr>
        <p:spPr>
          <a:xfrm>
            <a:off x="648000" y="1689553"/>
            <a:ext cx="6552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8" name="Текст 2"/>
          <p:cNvSpPr>
            <a:spLocks noGrp="1"/>
          </p:cNvSpPr>
          <p:nvPr>
            <p:ph type="body" idx="17" hasCustomPrompt="1"/>
          </p:nvPr>
        </p:nvSpPr>
        <p:spPr>
          <a:xfrm>
            <a:off x="648000" y="1352481"/>
            <a:ext cx="6552000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05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69031497"/>
      </p:ext>
    </p:extLst>
  </p:cSld>
  <p:clrMapOvr>
    <a:masterClrMapping/>
  </p:clrMapOvr>
  <p:transition spd="slow">
    <p:push dir="u"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Текст, графи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458001"/>
            <a:ext cx="7848000" cy="2757770"/>
          </a:xfrm>
        </p:spPr>
        <p:txBody>
          <a:bodyPr/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65147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Подзаголовок, текст, графи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689553"/>
            <a:ext cx="7848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  <a:lvl2pPr marL="342900" indent="0">
              <a:buNone/>
              <a:defRPr/>
            </a:lvl2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13" name="Текст 2"/>
          <p:cNvSpPr>
            <a:spLocks noGrp="1"/>
          </p:cNvSpPr>
          <p:nvPr>
            <p:ph type="body" idx="14" hasCustomPrompt="1"/>
          </p:nvPr>
        </p:nvSpPr>
        <p:spPr>
          <a:xfrm>
            <a:off x="648001" y="1352480"/>
            <a:ext cx="7848000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05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6974792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Текст, графи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2"/>
          <p:cNvSpPr>
            <a:spLocks noGrp="1"/>
          </p:cNvSpPr>
          <p:nvPr>
            <p:ph idx="13"/>
          </p:nvPr>
        </p:nvSpPr>
        <p:spPr>
          <a:xfrm>
            <a:off x="4644000" y="1458001"/>
            <a:ext cx="3852000" cy="2757770"/>
          </a:xfrm>
        </p:spPr>
        <p:txBody>
          <a:bodyPr/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458000"/>
            <a:ext cx="3852000" cy="2757771"/>
          </a:xfrm>
        </p:spPr>
        <p:txBody>
          <a:bodyPr/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  <p:sp>
        <p:nvSpPr>
          <p:cNvPr id="13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97200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2848129"/>
      </p:ext>
    </p:extLst>
  </p:cSld>
  <p:clrMapOvr>
    <a:masterClrMapping/>
  </p:clrMapOvr>
  <p:transition spd="slow">
    <p:push dir="u"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Подзаголовок, текст, графи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689553"/>
            <a:ext cx="3852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11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13" name="Текст 2"/>
          <p:cNvSpPr>
            <a:spLocks noGrp="1"/>
          </p:cNvSpPr>
          <p:nvPr>
            <p:ph type="body" idx="15" hasCustomPrompt="1"/>
          </p:nvPr>
        </p:nvSpPr>
        <p:spPr>
          <a:xfrm>
            <a:off x="648002" y="1352480"/>
            <a:ext cx="3851999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05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  <p:sp>
        <p:nvSpPr>
          <p:cNvPr id="14" name="Содержимое 2"/>
          <p:cNvSpPr>
            <a:spLocks noGrp="1"/>
          </p:cNvSpPr>
          <p:nvPr>
            <p:ph idx="16"/>
          </p:nvPr>
        </p:nvSpPr>
        <p:spPr>
          <a:xfrm>
            <a:off x="4644001" y="1689553"/>
            <a:ext cx="3852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15" name="Текст 2"/>
          <p:cNvSpPr>
            <a:spLocks noGrp="1"/>
          </p:cNvSpPr>
          <p:nvPr>
            <p:ph type="body" idx="17" hasCustomPrompt="1"/>
          </p:nvPr>
        </p:nvSpPr>
        <p:spPr>
          <a:xfrm>
            <a:off x="4644003" y="1352480"/>
            <a:ext cx="3851999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05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193883012"/>
      </p:ext>
    </p:extLst>
  </p:cSld>
  <p:clrMapOvr>
    <a:masterClrMapping/>
  </p:clrMapOvr>
  <p:transition spd="slow">
    <p:push dir="u"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зображение,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 hasCustomPrompt="1"/>
          </p:nvPr>
        </p:nvSpPr>
        <p:spPr>
          <a:xfrm>
            <a:off x="648000" y="1352480"/>
            <a:ext cx="4572000" cy="2863291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ru-RU" dirty="0" smtClean="0"/>
              <a:t>Изображение</a:t>
            </a:r>
            <a:endParaRPr lang="ru-RU" dirty="0"/>
          </a:p>
        </p:txBody>
      </p:sp>
      <p:sp>
        <p:nvSpPr>
          <p:cNvPr id="10" name="Содержимое 2"/>
          <p:cNvSpPr>
            <a:spLocks noGrp="1"/>
          </p:cNvSpPr>
          <p:nvPr>
            <p:ph idx="16"/>
          </p:nvPr>
        </p:nvSpPr>
        <p:spPr>
          <a:xfrm>
            <a:off x="5868000" y="1689553"/>
            <a:ext cx="2628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11" name="Текст 2"/>
          <p:cNvSpPr>
            <a:spLocks noGrp="1"/>
          </p:cNvSpPr>
          <p:nvPr>
            <p:ph type="body" idx="17" hasCustomPrompt="1"/>
          </p:nvPr>
        </p:nvSpPr>
        <p:spPr>
          <a:xfrm>
            <a:off x="5868000" y="1352481"/>
            <a:ext cx="2628000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05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172149625"/>
      </p:ext>
    </p:extLst>
  </p:cSld>
  <p:clrMapOvr>
    <a:masterClrMapping/>
  </p:clrMapOvr>
  <p:transition spd="slow">
    <p:push dir="u"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, графика, малые пикт.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6552000" cy="97200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458001"/>
            <a:ext cx="6552000" cy="2757770"/>
          </a:xfrm>
        </p:spPr>
        <p:txBody>
          <a:bodyPr/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0118882"/>
      </p:ext>
    </p:extLst>
  </p:cSld>
  <p:clrMapOvr>
    <a:masterClrMapping/>
  </p:clrMapOvr>
  <p:transition spd="slow">
    <p:push dir="u"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дзаголовок, текст, графика, малые пикт.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6552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7" name="Содержимое 2"/>
          <p:cNvSpPr>
            <a:spLocks noGrp="1"/>
          </p:cNvSpPr>
          <p:nvPr>
            <p:ph idx="16"/>
          </p:nvPr>
        </p:nvSpPr>
        <p:spPr>
          <a:xfrm>
            <a:off x="648000" y="1689553"/>
            <a:ext cx="6552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8" name="Текст 2"/>
          <p:cNvSpPr>
            <a:spLocks noGrp="1"/>
          </p:cNvSpPr>
          <p:nvPr>
            <p:ph type="body" idx="17" hasCustomPrompt="1"/>
          </p:nvPr>
        </p:nvSpPr>
        <p:spPr>
          <a:xfrm>
            <a:off x="648000" y="1352481"/>
            <a:ext cx="6552000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05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968165819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 Текст + пиктограмма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5220000" cy="97200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458001"/>
            <a:ext cx="5220000" cy="2757770"/>
          </a:xfrm>
        </p:spPr>
        <p:txBody>
          <a:bodyPr/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038069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 Шмуцтитульный слайд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1944001"/>
            <a:ext cx="5220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8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3040200"/>
            <a:ext cx="5220000" cy="1130805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200" b="0" i="0" cap="none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232314451"/>
      </p:ext>
    </p:extLst>
  </p:cSld>
  <p:clrMapOvr>
    <a:masterClrMapping/>
  </p:clrMapOvr>
  <p:transition spd="slow">
    <p:push dir="u"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Текст, графи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458001"/>
            <a:ext cx="7848000" cy="2757770"/>
          </a:xfrm>
        </p:spPr>
        <p:txBody>
          <a:bodyPr/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86667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Подзаголовок, текст, графи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689553"/>
            <a:ext cx="7848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  <a:lvl2pPr marL="342900" indent="0">
              <a:buNone/>
              <a:defRPr/>
            </a:lvl2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13" name="Текст 2"/>
          <p:cNvSpPr>
            <a:spLocks noGrp="1"/>
          </p:cNvSpPr>
          <p:nvPr>
            <p:ph type="body" idx="14" hasCustomPrompt="1"/>
          </p:nvPr>
        </p:nvSpPr>
        <p:spPr>
          <a:xfrm>
            <a:off x="648001" y="1352480"/>
            <a:ext cx="7848000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05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0234898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Текст, графи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2"/>
          <p:cNvSpPr>
            <a:spLocks noGrp="1"/>
          </p:cNvSpPr>
          <p:nvPr>
            <p:ph idx="13"/>
          </p:nvPr>
        </p:nvSpPr>
        <p:spPr>
          <a:xfrm>
            <a:off x="4644000" y="1458001"/>
            <a:ext cx="3852000" cy="2757770"/>
          </a:xfrm>
        </p:spPr>
        <p:txBody>
          <a:bodyPr/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458000"/>
            <a:ext cx="3852000" cy="2757771"/>
          </a:xfrm>
        </p:spPr>
        <p:txBody>
          <a:bodyPr/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  <p:sp>
        <p:nvSpPr>
          <p:cNvPr id="13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97200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5716418"/>
      </p:ext>
    </p:extLst>
  </p:cSld>
  <p:clrMapOvr>
    <a:masterClrMapping/>
  </p:clrMapOvr>
  <p:transition spd="slow">
    <p:push dir="u"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Подзаголовок, текст, графи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689553"/>
            <a:ext cx="3852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11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13" name="Текст 2"/>
          <p:cNvSpPr>
            <a:spLocks noGrp="1"/>
          </p:cNvSpPr>
          <p:nvPr>
            <p:ph type="body" idx="15" hasCustomPrompt="1"/>
          </p:nvPr>
        </p:nvSpPr>
        <p:spPr>
          <a:xfrm>
            <a:off x="648002" y="1352480"/>
            <a:ext cx="3851999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05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  <p:sp>
        <p:nvSpPr>
          <p:cNvPr id="14" name="Содержимое 2"/>
          <p:cNvSpPr>
            <a:spLocks noGrp="1"/>
          </p:cNvSpPr>
          <p:nvPr>
            <p:ph idx="16"/>
          </p:nvPr>
        </p:nvSpPr>
        <p:spPr>
          <a:xfrm>
            <a:off x="4644001" y="1689553"/>
            <a:ext cx="3852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15" name="Текст 2"/>
          <p:cNvSpPr>
            <a:spLocks noGrp="1"/>
          </p:cNvSpPr>
          <p:nvPr>
            <p:ph type="body" idx="17" hasCustomPrompt="1"/>
          </p:nvPr>
        </p:nvSpPr>
        <p:spPr>
          <a:xfrm>
            <a:off x="4644003" y="1352480"/>
            <a:ext cx="3851999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05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885786374"/>
      </p:ext>
    </p:extLst>
  </p:cSld>
  <p:clrMapOvr>
    <a:masterClrMapping/>
  </p:clrMapOvr>
  <p:transition spd="slow">
    <p:push dir="u"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зображение,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 hasCustomPrompt="1"/>
          </p:nvPr>
        </p:nvSpPr>
        <p:spPr>
          <a:xfrm>
            <a:off x="648000" y="1352480"/>
            <a:ext cx="4572000" cy="2863291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ru-RU" dirty="0" smtClean="0"/>
              <a:t>Изображение</a:t>
            </a:r>
            <a:endParaRPr lang="ru-RU" dirty="0"/>
          </a:p>
        </p:txBody>
      </p:sp>
      <p:sp>
        <p:nvSpPr>
          <p:cNvPr id="10" name="Содержимое 2"/>
          <p:cNvSpPr>
            <a:spLocks noGrp="1"/>
          </p:cNvSpPr>
          <p:nvPr>
            <p:ph idx="16"/>
          </p:nvPr>
        </p:nvSpPr>
        <p:spPr>
          <a:xfrm>
            <a:off x="5868000" y="1689553"/>
            <a:ext cx="2628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11" name="Текст 2"/>
          <p:cNvSpPr>
            <a:spLocks noGrp="1"/>
          </p:cNvSpPr>
          <p:nvPr>
            <p:ph type="body" idx="17" hasCustomPrompt="1"/>
          </p:nvPr>
        </p:nvSpPr>
        <p:spPr>
          <a:xfrm>
            <a:off x="5868000" y="1352481"/>
            <a:ext cx="2628000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05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193834790"/>
      </p:ext>
    </p:extLst>
  </p:cSld>
  <p:clrMapOvr>
    <a:masterClrMapping/>
  </p:clrMapOvr>
  <p:transition spd="slow">
    <p:push dir="u"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, графика, малые пикт.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6552000" cy="97200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458001"/>
            <a:ext cx="6552000" cy="2757770"/>
          </a:xfrm>
        </p:spPr>
        <p:txBody>
          <a:bodyPr/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8339917"/>
      </p:ext>
    </p:extLst>
  </p:cSld>
  <p:clrMapOvr>
    <a:masterClrMapping/>
  </p:clrMapOvr>
  <p:transition spd="slow">
    <p:push dir="u"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дзаголовок, текст, графика, малые пикт.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6552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7" name="Содержимое 2"/>
          <p:cNvSpPr>
            <a:spLocks noGrp="1"/>
          </p:cNvSpPr>
          <p:nvPr>
            <p:ph idx="16"/>
          </p:nvPr>
        </p:nvSpPr>
        <p:spPr>
          <a:xfrm>
            <a:off x="648000" y="1689553"/>
            <a:ext cx="6552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8" name="Текст 2"/>
          <p:cNvSpPr>
            <a:spLocks noGrp="1"/>
          </p:cNvSpPr>
          <p:nvPr>
            <p:ph type="body" idx="17" hasCustomPrompt="1"/>
          </p:nvPr>
        </p:nvSpPr>
        <p:spPr>
          <a:xfrm>
            <a:off x="648000" y="1352481"/>
            <a:ext cx="6552000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05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726635101"/>
      </p:ext>
    </p:extLst>
  </p:cSld>
  <p:clrMapOvr>
    <a:masterClrMapping/>
  </p:clrMapOvr>
  <p:transition spd="slow">
    <p:push dir="u"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 Титульный, заключительный слайд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1944000"/>
            <a:ext cx="5220000" cy="972000"/>
          </a:xfrm>
        </p:spPr>
        <p:txBody>
          <a:bodyPr/>
          <a:lstStyle/>
          <a:p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заголовка</a:t>
            </a:r>
            <a:endParaRPr lang="en-US" dirty="0" smtClean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9549192" y="3999550"/>
            <a:ext cx="914400" cy="685800"/>
          </a:xfrm>
          <a:prstGeom prst="rect">
            <a:avLst/>
          </a:prstGeom>
        </p:spPr>
        <p:txBody>
          <a:bodyPr vert="horz" wrap="none" lIns="0" tIns="0" rIns="0" bIns="0" rtlCol="0" anchor="b" anchorCtr="0">
            <a:normAutofit/>
          </a:bodyPr>
          <a:lstStyle/>
          <a:p>
            <a:endParaRPr lang="ru-RU" sz="1400" b="1" i="0" cap="all" dirty="0" smtClean="0">
              <a:solidFill>
                <a:schemeClr val="accent1"/>
              </a:solidFill>
            </a:endParaRPr>
          </a:p>
        </p:txBody>
      </p:sp>
      <p:sp>
        <p:nvSpPr>
          <p:cNvPr id="7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3039132"/>
            <a:ext cx="5220000" cy="1041911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2"/>
          </p:nvPr>
        </p:nvSpPr>
        <p:spPr>
          <a:xfrm>
            <a:off x="648000" y="4383657"/>
            <a:ext cx="21336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7CCF82D3-05A1-3C40-8468-50D8897E89F9}" type="datetime1">
              <a:rPr lang="ru-RU" smtClean="0"/>
              <a:pPr/>
              <a:t>15.05.2018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4484634"/>
      </p:ext>
    </p:extLst>
  </p:cSld>
  <p:clrMapOvr>
    <a:masterClrMapping/>
  </p:clrMapOvr>
  <p:transition spd="slow">
    <p:push dir="u"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 Шмуцтитульный слайд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1944001"/>
            <a:ext cx="5220000" cy="86648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8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3040200"/>
            <a:ext cx="5220000" cy="1130805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54363141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92.xml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1.xml"/><Relationship Id="rId3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9.xml"/><Relationship Id="rId2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5" Type="http://schemas.openxmlformats.org/officeDocument/2006/relationships/slideLayout" Target="../slideLayouts/slideLayout107.xml"/><Relationship Id="rId4" Type="http://schemas.openxmlformats.org/officeDocument/2006/relationships/slideLayout" Target="../slideLayouts/slideLayout106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theme" Target="../theme/theme12.xml"/><Relationship Id="rId3" Type="http://schemas.openxmlformats.org/officeDocument/2006/relationships/slideLayout" Target="../slideLayouts/slideLayout112.xml"/><Relationship Id="rId7" Type="http://schemas.openxmlformats.org/officeDocument/2006/relationships/slideLayout" Target="../slideLayouts/slideLayout116.xml"/><Relationship Id="rId2" Type="http://schemas.openxmlformats.org/officeDocument/2006/relationships/slideLayout" Target="../slideLayouts/slideLayout111.xml"/><Relationship Id="rId1" Type="http://schemas.openxmlformats.org/officeDocument/2006/relationships/slideLayout" Target="../slideLayouts/slideLayout110.xml"/><Relationship Id="rId6" Type="http://schemas.openxmlformats.org/officeDocument/2006/relationships/slideLayout" Target="../slideLayouts/slideLayout115.xml"/><Relationship Id="rId5" Type="http://schemas.openxmlformats.org/officeDocument/2006/relationships/slideLayout" Target="../slideLayouts/slideLayout114.xml"/><Relationship Id="rId4" Type="http://schemas.openxmlformats.org/officeDocument/2006/relationships/slideLayout" Target="../slideLayouts/slideLayout113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theme" Target="../theme/theme13.xml"/><Relationship Id="rId3" Type="http://schemas.openxmlformats.org/officeDocument/2006/relationships/slideLayout" Target="../slideLayouts/slideLayout119.xml"/><Relationship Id="rId7" Type="http://schemas.openxmlformats.org/officeDocument/2006/relationships/slideLayout" Target="../slideLayouts/slideLayout123.xml"/><Relationship Id="rId2" Type="http://schemas.openxmlformats.org/officeDocument/2006/relationships/slideLayout" Target="../slideLayouts/slideLayout118.xml"/><Relationship Id="rId1" Type="http://schemas.openxmlformats.org/officeDocument/2006/relationships/slideLayout" Target="../slideLayouts/slideLayout117.xml"/><Relationship Id="rId6" Type="http://schemas.openxmlformats.org/officeDocument/2006/relationships/slideLayout" Target="../slideLayouts/slideLayout122.xml"/><Relationship Id="rId5" Type="http://schemas.openxmlformats.org/officeDocument/2006/relationships/slideLayout" Target="../slideLayouts/slideLayout121.xml"/><Relationship Id="rId4" Type="http://schemas.openxmlformats.org/officeDocument/2006/relationships/slideLayout" Target="../slideLayouts/slideLayout120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theme" Target="../theme/theme14.xml"/><Relationship Id="rId3" Type="http://schemas.openxmlformats.org/officeDocument/2006/relationships/slideLayout" Target="../slideLayouts/slideLayout126.xml"/><Relationship Id="rId7" Type="http://schemas.openxmlformats.org/officeDocument/2006/relationships/slideLayout" Target="../slideLayouts/slideLayout130.xml"/><Relationship Id="rId2" Type="http://schemas.openxmlformats.org/officeDocument/2006/relationships/slideLayout" Target="../slideLayouts/slideLayout125.xml"/><Relationship Id="rId1" Type="http://schemas.openxmlformats.org/officeDocument/2006/relationships/slideLayout" Target="../slideLayouts/slideLayout124.xml"/><Relationship Id="rId6" Type="http://schemas.openxmlformats.org/officeDocument/2006/relationships/slideLayout" Target="../slideLayouts/slideLayout129.xml"/><Relationship Id="rId5" Type="http://schemas.openxmlformats.org/officeDocument/2006/relationships/slideLayout" Target="../slideLayouts/slideLayout128.xml"/><Relationship Id="rId4" Type="http://schemas.openxmlformats.org/officeDocument/2006/relationships/slideLayout" Target="../slideLayouts/slideLayout127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theme" Target="../theme/theme15.xml"/><Relationship Id="rId3" Type="http://schemas.openxmlformats.org/officeDocument/2006/relationships/slideLayout" Target="../slideLayouts/slideLayout133.xml"/><Relationship Id="rId7" Type="http://schemas.openxmlformats.org/officeDocument/2006/relationships/slideLayout" Target="../slideLayouts/slideLayout137.xml"/><Relationship Id="rId2" Type="http://schemas.openxmlformats.org/officeDocument/2006/relationships/slideLayout" Target="../slideLayouts/slideLayout132.xml"/><Relationship Id="rId1" Type="http://schemas.openxmlformats.org/officeDocument/2006/relationships/slideLayout" Target="../slideLayouts/slideLayout131.xml"/><Relationship Id="rId6" Type="http://schemas.openxmlformats.org/officeDocument/2006/relationships/slideLayout" Target="../slideLayouts/slideLayout136.xml"/><Relationship Id="rId5" Type="http://schemas.openxmlformats.org/officeDocument/2006/relationships/slideLayout" Target="../slideLayouts/slideLayout135.xml"/><Relationship Id="rId4" Type="http://schemas.openxmlformats.org/officeDocument/2006/relationships/slideLayout" Target="../slideLayouts/slideLayout13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5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13" Type="http://schemas.openxmlformats.org/officeDocument/2006/relationships/slideLayout" Target="../slideLayouts/slideLayout65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64.xml"/><Relationship Id="rId2" Type="http://schemas.openxmlformats.org/officeDocument/2006/relationships/slideLayout" Target="../slideLayouts/slideLayout54.xml"/><Relationship Id="rId16" Type="http://schemas.openxmlformats.org/officeDocument/2006/relationships/theme" Target="../theme/theme6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5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Relationship Id="rId14" Type="http://schemas.openxmlformats.org/officeDocument/2006/relationships/slideLayout" Target="../slideLayouts/slideLayout6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5" Type="http://schemas.openxmlformats.org/officeDocument/2006/relationships/slideLayout" Target="../slideLayouts/slideLayout72.xml"/><Relationship Id="rId4" Type="http://schemas.openxmlformats.org/officeDocument/2006/relationships/slideLayout" Target="../slideLayouts/slideLayout71.xml"/><Relationship Id="rId9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theme" Target="../theme/theme8.xml"/><Relationship Id="rId3" Type="http://schemas.openxmlformats.org/officeDocument/2006/relationships/slideLayout" Target="../slideLayouts/slideLayout78.xml"/><Relationship Id="rId7" Type="http://schemas.openxmlformats.org/officeDocument/2006/relationships/slideLayout" Target="../slideLayouts/slideLayout82.xml"/><Relationship Id="rId2" Type="http://schemas.openxmlformats.org/officeDocument/2006/relationships/slideLayout" Target="../slideLayouts/slideLayout77.xml"/><Relationship Id="rId1" Type="http://schemas.openxmlformats.org/officeDocument/2006/relationships/slideLayout" Target="../slideLayouts/slideLayout76.xml"/><Relationship Id="rId6" Type="http://schemas.openxmlformats.org/officeDocument/2006/relationships/slideLayout" Target="../slideLayouts/slideLayout81.xml"/><Relationship Id="rId5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9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0.xml"/><Relationship Id="rId3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9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6.xml"/><Relationship Id="rId9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972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8000" y="1458001"/>
            <a:ext cx="7848000" cy="2713499"/>
          </a:xfrm>
          <a:prstGeom prst="rect">
            <a:avLst/>
          </a:prstGeom>
        </p:spPr>
        <p:txBody>
          <a:bodyPr vert="horz" lIns="0" tIns="93600" rIns="0" bIns="0" rtlCol="0">
            <a:normAutofit/>
          </a:bodyPr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5600400" y="4383657"/>
            <a:ext cx="28956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200" b="0" i="1">
                <a:solidFill>
                  <a:schemeClr val="accent1"/>
                </a:solidFill>
              </a:defRPr>
            </a:lvl1pPr>
          </a:lstStyle>
          <a:p>
            <a:r>
              <a:rPr lang="pl-PL" dirty="0" err="1" smtClean="0"/>
              <a:t>www.сайт.ru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8000" y="4382991"/>
            <a:ext cx="21336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200" b="0" i="0" cap="none">
                <a:solidFill>
                  <a:srgbClr val="000000"/>
                </a:solidFill>
              </a:defRPr>
            </a:lvl1pPr>
          </a:lstStyle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18" name="TextBox 17"/>
          <p:cNvSpPr txBox="1"/>
          <p:nvPr userDrawn="1"/>
        </p:nvSpPr>
        <p:spPr>
          <a:xfrm>
            <a:off x="1662864" y="242078"/>
            <a:ext cx="914400" cy="685800"/>
          </a:xfrm>
          <a:prstGeom prst="rect">
            <a:avLst/>
          </a:prstGeom>
        </p:spPr>
        <p:txBody>
          <a:bodyPr vert="horz" wrap="none" lIns="0" tIns="0" rIns="0" bIns="0" rtlCol="0" anchor="b" anchorCtr="0">
            <a:normAutofit/>
          </a:bodyPr>
          <a:lstStyle/>
          <a:p>
            <a:endParaRPr lang="ru-RU" sz="1400" b="1" i="0" cap="all" dirty="0" smtClean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0125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0" r:id="rId2"/>
    <p:sldLayoutId id="2147483658" r:id="rId3"/>
    <p:sldLayoutId id="2147483661" r:id="rId4"/>
    <p:sldLayoutId id="2147483659" r:id="rId5"/>
    <p:sldLayoutId id="2147483656" r:id="rId6"/>
    <p:sldLayoutId id="2147483662" r:id="rId7"/>
    <p:sldLayoutId id="2147483821" r:id="rId8"/>
    <p:sldLayoutId id="2147483822" r:id="rId9"/>
    <p:sldLayoutId id="2147483823" r:id="rId10"/>
    <p:sldLayoutId id="2147483824" r:id="rId11"/>
  </p:sldLayoutIdLst>
  <p:transition spd="slow">
    <p:push dir="u"/>
  </p:transition>
  <p:hf hdr="0"/>
  <p:txStyles>
    <p:titleStyle>
      <a:lvl1pPr algn="l" defTabSz="457200" rtl="0" eaLnBrk="1" latinLnBrk="0" hangingPunct="1">
        <a:spcBef>
          <a:spcPct val="0"/>
        </a:spcBef>
        <a:buNone/>
        <a:defRPr sz="3000" b="1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1400" b="1" i="0" kern="1200" cap="all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4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000" b="1" i="0" kern="1200" cap="all">
          <a:solidFill>
            <a:schemeClr val="accent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8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972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8000" y="1458001"/>
            <a:ext cx="7848000" cy="2713499"/>
          </a:xfrm>
          <a:prstGeom prst="rect">
            <a:avLst/>
          </a:prstGeom>
        </p:spPr>
        <p:txBody>
          <a:bodyPr vert="horz" lIns="0" tIns="93600" rIns="0" bIns="0" rtlCol="0">
            <a:normAutofit/>
          </a:bodyPr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5600400" y="4383657"/>
            <a:ext cx="28956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900" b="0" i="1">
                <a:solidFill>
                  <a:schemeClr val="accent1"/>
                </a:solidFill>
              </a:defRPr>
            </a:lvl1pPr>
          </a:lstStyle>
          <a:p>
            <a:r>
              <a:rPr lang="pl-PL" dirty="0" err="1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8000" y="4382991"/>
            <a:ext cx="21336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900" b="0" i="0" cap="none">
                <a:solidFill>
                  <a:srgbClr val="000000"/>
                </a:solidFill>
              </a:defRPr>
            </a:lvl1pPr>
          </a:lstStyle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18" name="TextBox 17"/>
          <p:cNvSpPr txBox="1"/>
          <p:nvPr userDrawn="1"/>
        </p:nvSpPr>
        <p:spPr>
          <a:xfrm>
            <a:off x="1662864" y="242078"/>
            <a:ext cx="914400" cy="685800"/>
          </a:xfrm>
          <a:prstGeom prst="rect">
            <a:avLst/>
          </a:prstGeom>
        </p:spPr>
        <p:txBody>
          <a:bodyPr vert="horz" wrap="none" lIns="0" tIns="0" rIns="0" bIns="0" rtlCol="0" anchor="b" anchorCtr="0">
            <a:normAutofit/>
          </a:bodyPr>
          <a:lstStyle/>
          <a:p>
            <a:endParaRPr lang="ru-RU" sz="1050" b="1" cap="all" dirty="0" smtClean="0">
              <a:solidFill>
                <a:srgbClr val="FF4E3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8937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815" r:id="rId8"/>
    <p:sldLayoutId id="2147483817" r:id="rId9"/>
    <p:sldLayoutId id="2147483818" r:id="rId10"/>
    <p:sldLayoutId id="2147483819" r:id="rId11"/>
    <p:sldLayoutId id="2147483820" r:id="rId12"/>
  </p:sldLayoutIdLst>
  <p:transition spd="slow">
    <p:push dir="u"/>
  </p:transition>
  <p:hf hdr="0"/>
  <p:txStyles>
    <p:titleStyle>
      <a:lvl1pPr algn="l" defTabSz="342900" rtl="0" eaLnBrk="1" latinLnBrk="0" hangingPunct="1">
        <a:spcBef>
          <a:spcPct val="0"/>
        </a:spcBef>
        <a:buNone/>
        <a:defRPr sz="2250" b="1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1050" b="1" i="0" kern="1200" cap="all">
          <a:solidFill>
            <a:schemeClr val="accent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1050" kern="1200">
          <a:solidFill>
            <a:srgbClr val="000000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750" b="1" i="0" kern="1200" cap="all">
          <a:solidFill>
            <a:schemeClr val="accent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750" kern="1200">
          <a:solidFill>
            <a:srgbClr val="000000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600" kern="1200">
          <a:solidFill>
            <a:srgbClr val="000000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972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8000" y="1458001"/>
            <a:ext cx="7848000" cy="2713499"/>
          </a:xfrm>
          <a:prstGeom prst="rect">
            <a:avLst/>
          </a:prstGeom>
        </p:spPr>
        <p:txBody>
          <a:bodyPr vert="horz" lIns="0" tIns="93600" rIns="0" bIns="0" rtlCol="0">
            <a:normAutofit/>
          </a:bodyPr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5600400" y="4383657"/>
            <a:ext cx="28956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900" b="0" i="1">
                <a:solidFill>
                  <a:schemeClr val="accent1"/>
                </a:solidFill>
              </a:defRPr>
            </a:lvl1pPr>
          </a:lstStyle>
          <a:p>
            <a:r>
              <a:rPr lang="pl-PL" dirty="0" err="1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8000" y="4382991"/>
            <a:ext cx="21336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900" b="0" i="0" cap="none">
                <a:solidFill>
                  <a:srgbClr val="000000"/>
                </a:solidFill>
              </a:defRPr>
            </a:lvl1pPr>
          </a:lstStyle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18" name="TextBox 17"/>
          <p:cNvSpPr txBox="1"/>
          <p:nvPr userDrawn="1"/>
        </p:nvSpPr>
        <p:spPr>
          <a:xfrm>
            <a:off x="1662864" y="242078"/>
            <a:ext cx="914400" cy="685800"/>
          </a:xfrm>
          <a:prstGeom prst="rect">
            <a:avLst/>
          </a:prstGeom>
        </p:spPr>
        <p:txBody>
          <a:bodyPr vert="horz" wrap="none" lIns="0" tIns="0" rIns="0" bIns="0" rtlCol="0" anchor="b" anchorCtr="0">
            <a:normAutofit/>
          </a:bodyPr>
          <a:lstStyle/>
          <a:p>
            <a:endParaRPr lang="ru-RU" sz="1050" b="1" cap="all" dirty="0" smtClean="0">
              <a:solidFill>
                <a:srgbClr val="FF4E3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8193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80" r:id="rId5"/>
    <p:sldLayoutId id="2147483781" r:id="rId6"/>
    <p:sldLayoutId id="2147483782" r:id="rId7"/>
  </p:sldLayoutIdLst>
  <p:transition spd="slow">
    <p:push dir="u"/>
  </p:transition>
  <p:hf hdr="0"/>
  <p:txStyles>
    <p:titleStyle>
      <a:lvl1pPr algn="l" defTabSz="342900" rtl="0" eaLnBrk="1" latinLnBrk="0" hangingPunct="1">
        <a:spcBef>
          <a:spcPct val="0"/>
        </a:spcBef>
        <a:buNone/>
        <a:defRPr sz="2250" b="1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1050" b="1" i="0" kern="1200" cap="all">
          <a:solidFill>
            <a:schemeClr val="accent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1050" kern="1200">
          <a:solidFill>
            <a:srgbClr val="000000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750" b="1" i="0" kern="1200" cap="all">
          <a:solidFill>
            <a:schemeClr val="accent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750" kern="1200">
          <a:solidFill>
            <a:srgbClr val="000000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600" kern="1200">
          <a:solidFill>
            <a:srgbClr val="000000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972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8000" y="1458001"/>
            <a:ext cx="7848000" cy="2713499"/>
          </a:xfrm>
          <a:prstGeom prst="rect">
            <a:avLst/>
          </a:prstGeom>
        </p:spPr>
        <p:txBody>
          <a:bodyPr vert="horz" lIns="0" tIns="93600" rIns="0" bIns="0" rtlCol="0">
            <a:normAutofit/>
          </a:bodyPr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5600400" y="4383657"/>
            <a:ext cx="28956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900" b="0" i="1">
                <a:solidFill>
                  <a:schemeClr val="accent1"/>
                </a:solidFill>
              </a:defRPr>
            </a:lvl1pPr>
          </a:lstStyle>
          <a:p>
            <a:r>
              <a:rPr lang="pl-PL" dirty="0" err="1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8000" y="4382991"/>
            <a:ext cx="21336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900" b="0" i="0" cap="none">
                <a:solidFill>
                  <a:srgbClr val="000000"/>
                </a:solidFill>
              </a:defRPr>
            </a:lvl1pPr>
          </a:lstStyle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18" name="TextBox 17"/>
          <p:cNvSpPr txBox="1"/>
          <p:nvPr userDrawn="1"/>
        </p:nvSpPr>
        <p:spPr>
          <a:xfrm>
            <a:off x="1662864" y="242078"/>
            <a:ext cx="914400" cy="685800"/>
          </a:xfrm>
          <a:prstGeom prst="rect">
            <a:avLst/>
          </a:prstGeom>
        </p:spPr>
        <p:txBody>
          <a:bodyPr vert="horz" wrap="none" lIns="0" tIns="0" rIns="0" bIns="0" rtlCol="0" anchor="b" anchorCtr="0">
            <a:normAutofit/>
          </a:bodyPr>
          <a:lstStyle/>
          <a:p>
            <a:endParaRPr lang="ru-RU" sz="1050" b="1" cap="all" dirty="0" smtClean="0">
              <a:solidFill>
                <a:srgbClr val="FF4E3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0759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</p:sldLayoutIdLst>
  <p:transition spd="slow">
    <p:push dir="u"/>
  </p:transition>
  <p:hf hdr="0"/>
  <p:txStyles>
    <p:titleStyle>
      <a:lvl1pPr algn="l" defTabSz="342900" rtl="0" eaLnBrk="1" latinLnBrk="0" hangingPunct="1">
        <a:spcBef>
          <a:spcPct val="0"/>
        </a:spcBef>
        <a:buNone/>
        <a:defRPr sz="2250" b="1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1050" b="1" i="0" kern="1200" cap="all">
          <a:solidFill>
            <a:schemeClr val="accent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1050" kern="1200">
          <a:solidFill>
            <a:srgbClr val="000000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750" b="1" i="0" kern="1200" cap="all">
          <a:solidFill>
            <a:schemeClr val="accent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750" kern="1200">
          <a:solidFill>
            <a:srgbClr val="000000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600" kern="1200">
          <a:solidFill>
            <a:srgbClr val="000000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972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8000" y="1458001"/>
            <a:ext cx="7848000" cy="2713499"/>
          </a:xfrm>
          <a:prstGeom prst="rect">
            <a:avLst/>
          </a:prstGeom>
        </p:spPr>
        <p:txBody>
          <a:bodyPr vert="horz" lIns="0" tIns="93600" rIns="0" bIns="0" rtlCol="0">
            <a:normAutofit/>
          </a:bodyPr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5600400" y="4383657"/>
            <a:ext cx="28956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900" b="0" i="1">
                <a:solidFill>
                  <a:schemeClr val="accent1"/>
                </a:solidFill>
              </a:defRPr>
            </a:lvl1pPr>
          </a:lstStyle>
          <a:p>
            <a:r>
              <a:rPr lang="pl-PL" dirty="0" err="1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8000" y="4382991"/>
            <a:ext cx="21336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900" b="0" i="0" cap="none">
                <a:solidFill>
                  <a:srgbClr val="000000"/>
                </a:solidFill>
              </a:defRPr>
            </a:lvl1pPr>
          </a:lstStyle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18" name="TextBox 17"/>
          <p:cNvSpPr txBox="1"/>
          <p:nvPr userDrawn="1"/>
        </p:nvSpPr>
        <p:spPr>
          <a:xfrm>
            <a:off x="1662864" y="242078"/>
            <a:ext cx="914400" cy="685800"/>
          </a:xfrm>
          <a:prstGeom prst="rect">
            <a:avLst/>
          </a:prstGeom>
        </p:spPr>
        <p:txBody>
          <a:bodyPr vert="horz" wrap="none" lIns="0" tIns="0" rIns="0" bIns="0" rtlCol="0" anchor="b" anchorCtr="0">
            <a:normAutofit/>
          </a:bodyPr>
          <a:lstStyle/>
          <a:p>
            <a:endParaRPr lang="ru-RU" sz="1050" b="1" cap="all" dirty="0" smtClean="0">
              <a:solidFill>
                <a:srgbClr val="FF4E3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117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</p:sldLayoutIdLst>
  <p:transition spd="slow">
    <p:push dir="u"/>
  </p:transition>
  <p:hf hdr="0"/>
  <p:txStyles>
    <p:titleStyle>
      <a:lvl1pPr algn="l" defTabSz="342900" rtl="0" eaLnBrk="1" latinLnBrk="0" hangingPunct="1">
        <a:spcBef>
          <a:spcPct val="0"/>
        </a:spcBef>
        <a:buNone/>
        <a:defRPr sz="2250" b="1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1050" b="1" i="0" kern="1200" cap="all">
          <a:solidFill>
            <a:schemeClr val="accent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1050" kern="1200">
          <a:solidFill>
            <a:srgbClr val="000000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750" b="1" i="0" kern="1200" cap="all">
          <a:solidFill>
            <a:schemeClr val="accent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750" kern="1200">
          <a:solidFill>
            <a:srgbClr val="000000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600" kern="1200">
          <a:solidFill>
            <a:srgbClr val="000000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972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8000" y="1458001"/>
            <a:ext cx="7848000" cy="2713499"/>
          </a:xfrm>
          <a:prstGeom prst="rect">
            <a:avLst/>
          </a:prstGeom>
        </p:spPr>
        <p:txBody>
          <a:bodyPr vert="horz" lIns="0" tIns="93600" rIns="0" bIns="0" rtlCol="0">
            <a:normAutofit/>
          </a:bodyPr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5600400" y="4383657"/>
            <a:ext cx="28956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900" b="0" i="1">
                <a:solidFill>
                  <a:schemeClr val="accent1"/>
                </a:solidFill>
              </a:defRPr>
            </a:lvl1pPr>
          </a:lstStyle>
          <a:p>
            <a:r>
              <a:rPr lang="pl-PL" dirty="0" err="1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8000" y="4382991"/>
            <a:ext cx="21336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900" b="0" i="0" cap="none">
                <a:solidFill>
                  <a:srgbClr val="000000"/>
                </a:solidFill>
              </a:defRPr>
            </a:lvl1pPr>
          </a:lstStyle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18" name="TextBox 17"/>
          <p:cNvSpPr txBox="1"/>
          <p:nvPr userDrawn="1"/>
        </p:nvSpPr>
        <p:spPr>
          <a:xfrm>
            <a:off x="1662864" y="242078"/>
            <a:ext cx="914400" cy="685800"/>
          </a:xfrm>
          <a:prstGeom prst="rect">
            <a:avLst/>
          </a:prstGeom>
        </p:spPr>
        <p:txBody>
          <a:bodyPr vert="horz" wrap="none" lIns="0" tIns="0" rIns="0" bIns="0" rtlCol="0" anchor="b" anchorCtr="0">
            <a:normAutofit/>
          </a:bodyPr>
          <a:lstStyle/>
          <a:p>
            <a:endParaRPr lang="ru-RU" sz="1050" b="1" cap="all" dirty="0" smtClean="0">
              <a:solidFill>
                <a:srgbClr val="FF4E3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516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</p:sldLayoutIdLst>
  <p:transition spd="slow">
    <p:push dir="u"/>
  </p:transition>
  <p:hf hdr="0"/>
  <p:txStyles>
    <p:titleStyle>
      <a:lvl1pPr algn="l" defTabSz="342900" rtl="0" eaLnBrk="1" latinLnBrk="0" hangingPunct="1">
        <a:spcBef>
          <a:spcPct val="0"/>
        </a:spcBef>
        <a:buNone/>
        <a:defRPr sz="2250" b="1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1050" b="1" i="0" kern="1200" cap="all">
          <a:solidFill>
            <a:schemeClr val="accent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1050" kern="1200">
          <a:solidFill>
            <a:srgbClr val="000000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750" b="1" i="0" kern="1200" cap="all">
          <a:solidFill>
            <a:schemeClr val="accent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750" kern="1200">
          <a:solidFill>
            <a:srgbClr val="000000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600" kern="1200">
          <a:solidFill>
            <a:srgbClr val="000000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972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8000" y="1458001"/>
            <a:ext cx="7848000" cy="2713499"/>
          </a:xfrm>
          <a:prstGeom prst="rect">
            <a:avLst/>
          </a:prstGeom>
        </p:spPr>
        <p:txBody>
          <a:bodyPr vert="horz" lIns="0" tIns="93600" rIns="0" bIns="0" rtlCol="0">
            <a:normAutofit/>
          </a:bodyPr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5600400" y="4383657"/>
            <a:ext cx="28956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900" b="0" i="1">
                <a:solidFill>
                  <a:schemeClr val="accent1"/>
                </a:solidFill>
              </a:defRPr>
            </a:lvl1pPr>
          </a:lstStyle>
          <a:p>
            <a:r>
              <a:rPr lang="pl-PL" dirty="0" err="1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8000" y="4382991"/>
            <a:ext cx="21336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900" b="0" i="0" cap="none">
                <a:solidFill>
                  <a:srgbClr val="000000"/>
                </a:solidFill>
              </a:defRPr>
            </a:lvl1pPr>
          </a:lstStyle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18" name="TextBox 17"/>
          <p:cNvSpPr txBox="1"/>
          <p:nvPr userDrawn="1"/>
        </p:nvSpPr>
        <p:spPr>
          <a:xfrm>
            <a:off x="1662864" y="242078"/>
            <a:ext cx="914400" cy="685800"/>
          </a:xfrm>
          <a:prstGeom prst="rect">
            <a:avLst/>
          </a:prstGeom>
        </p:spPr>
        <p:txBody>
          <a:bodyPr vert="horz" wrap="none" lIns="0" tIns="0" rIns="0" bIns="0" rtlCol="0" anchor="b" anchorCtr="0">
            <a:normAutofit/>
          </a:bodyPr>
          <a:lstStyle/>
          <a:p>
            <a:endParaRPr lang="ru-RU" sz="1050" b="1" cap="all" dirty="0" smtClean="0">
              <a:solidFill>
                <a:srgbClr val="FF4E3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8756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  <p:sldLayoutId id="2147483809" r:id="rId2"/>
    <p:sldLayoutId id="2147483810" r:id="rId3"/>
    <p:sldLayoutId id="2147483811" r:id="rId4"/>
    <p:sldLayoutId id="2147483812" r:id="rId5"/>
    <p:sldLayoutId id="2147483813" r:id="rId6"/>
    <p:sldLayoutId id="2147483814" r:id="rId7"/>
  </p:sldLayoutIdLst>
  <p:transition spd="slow">
    <p:push dir="u"/>
  </p:transition>
  <p:hf hdr="0"/>
  <p:txStyles>
    <p:titleStyle>
      <a:lvl1pPr algn="l" defTabSz="342900" rtl="0" eaLnBrk="1" latinLnBrk="0" hangingPunct="1">
        <a:spcBef>
          <a:spcPct val="0"/>
        </a:spcBef>
        <a:buNone/>
        <a:defRPr sz="2250" b="1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1050" b="1" i="0" kern="1200" cap="all">
          <a:solidFill>
            <a:schemeClr val="accent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1050" kern="1200">
          <a:solidFill>
            <a:srgbClr val="000000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750" b="1" i="0" kern="1200" cap="all">
          <a:solidFill>
            <a:schemeClr val="accent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750" kern="1200">
          <a:solidFill>
            <a:srgbClr val="000000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600" kern="1200">
          <a:solidFill>
            <a:srgbClr val="000000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972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8000" y="1458001"/>
            <a:ext cx="7848000" cy="2713499"/>
          </a:xfrm>
          <a:prstGeom prst="rect">
            <a:avLst/>
          </a:prstGeom>
        </p:spPr>
        <p:txBody>
          <a:bodyPr vert="horz" lIns="0" tIns="93600" rIns="0" bIns="0" rtlCol="0">
            <a:normAutofit/>
          </a:bodyPr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5600400" y="4383657"/>
            <a:ext cx="28956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200" b="0" i="1">
                <a:solidFill>
                  <a:schemeClr val="accent1"/>
                </a:solidFill>
              </a:defRPr>
            </a:lvl1pPr>
          </a:lstStyle>
          <a:p>
            <a:r>
              <a:rPr lang="pl-PL" dirty="0" err="1" smtClean="0"/>
              <a:t>www.сайт.ru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8000" y="4382991"/>
            <a:ext cx="2383044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200" b="0" i="0" cap="none">
                <a:solidFill>
                  <a:srgbClr val="000000"/>
                </a:solidFill>
              </a:defRPr>
            </a:lvl1pPr>
          </a:lstStyle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964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  <p:sldLayoutId id="2147483685" r:id="rId14"/>
    <p:sldLayoutId id="2147483686" r:id="rId15"/>
    <p:sldLayoutId id="2147483687" r:id="rId16"/>
  </p:sldLayoutIdLst>
  <p:transition spd="slow">
    <p:push dir="u"/>
  </p:transition>
  <p:hf hdr="0"/>
  <p:txStyles>
    <p:titleStyle>
      <a:lvl1pPr algn="l" defTabSz="457200" rtl="0" eaLnBrk="1" latinLnBrk="0" hangingPunct="1">
        <a:spcBef>
          <a:spcPct val="0"/>
        </a:spcBef>
        <a:buNone/>
        <a:defRPr sz="3000" b="1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1400" b="1" i="0" kern="1200" cap="all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4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000" b="1" i="0" kern="1200" cap="all">
          <a:solidFill>
            <a:schemeClr val="accent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8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972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8000" y="1458001"/>
            <a:ext cx="7848000" cy="2713499"/>
          </a:xfrm>
          <a:prstGeom prst="rect">
            <a:avLst/>
          </a:prstGeom>
        </p:spPr>
        <p:txBody>
          <a:bodyPr vert="horz" lIns="0" tIns="93600" rIns="0" bIns="0" rtlCol="0">
            <a:normAutofit/>
          </a:bodyPr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5600400" y="4383657"/>
            <a:ext cx="28956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200" b="0" i="1">
                <a:solidFill>
                  <a:schemeClr val="accent1"/>
                </a:solidFill>
              </a:defRPr>
            </a:lvl1pPr>
          </a:lstStyle>
          <a:p>
            <a:r>
              <a:rPr lang="pl-PL" dirty="0" err="1" smtClean="0"/>
              <a:t>www.сайт.ru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8000" y="4382991"/>
            <a:ext cx="6480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200" b="0" i="0" cap="none">
                <a:solidFill>
                  <a:srgbClr val="000000"/>
                </a:solidFill>
              </a:defRPr>
            </a:lvl1pPr>
          </a:lstStyle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7557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</p:sldLayoutIdLst>
  <p:transition spd="slow">
    <p:push dir="u"/>
  </p:transition>
  <p:hf hdr="0"/>
  <p:txStyles>
    <p:titleStyle>
      <a:lvl1pPr algn="l" defTabSz="457200" rtl="0" eaLnBrk="1" latinLnBrk="0" hangingPunct="1">
        <a:spcBef>
          <a:spcPct val="0"/>
        </a:spcBef>
        <a:buNone/>
        <a:defRPr sz="3000" b="1" i="0" kern="1200" cap="all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1400" b="1" i="0" kern="1200" cap="all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4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000" b="1" i="0" kern="1200" cap="all">
          <a:solidFill>
            <a:schemeClr val="accent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8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972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8000" y="1458001"/>
            <a:ext cx="7848000" cy="2713499"/>
          </a:xfrm>
          <a:prstGeom prst="rect">
            <a:avLst/>
          </a:prstGeom>
        </p:spPr>
        <p:txBody>
          <a:bodyPr vert="horz" lIns="0" tIns="93600" rIns="0" bIns="0" rtlCol="0">
            <a:normAutofit/>
          </a:bodyPr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5600400" y="4383657"/>
            <a:ext cx="28956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200" b="0" i="1">
                <a:solidFill>
                  <a:schemeClr val="accent1"/>
                </a:solidFill>
              </a:defRPr>
            </a:lvl1pPr>
          </a:lstStyle>
          <a:p>
            <a:r>
              <a:rPr lang="pl-PL" dirty="0" err="1" smtClean="0"/>
              <a:t>www.сайт.ru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8000" y="4382991"/>
            <a:ext cx="6480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200" b="0" i="0" cap="none">
                <a:solidFill>
                  <a:srgbClr val="000000"/>
                </a:solidFill>
              </a:defRPr>
            </a:lvl1pPr>
          </a:lstStyle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8552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</p:sldLayoutIdLst>
  <p:transition spd="slow">
    <p:push dir="u"/>
  </p:transition>
  <p:hf hdr="0"/>
  <p:txStyles>
    <p:titleStyle>
      <a:lvl1pPr algn="l" defTabSz="457200" rtl="0" eaLnBrk="1" latinLnBrk="0" hangingPunct="1">
        <a:spcBef>
          <a:spcPct val="0"/>
        </a:spcBef>
        <a:buNone/>
        <a:defRPr sz="3000" b="1" i="0" kern="1200" cap="all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1400" b="1" i="0" kern="1200" cap="all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4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000" b="1" i="0" kern="1200" cap="all">
          <a:solidFill>
            <a:schemeClr val="accent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8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972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8000" y="1458001"/>
            <a:ext cx="7848000" cy="2713499"/>
          </a:xfrm>
          <a:prstGeom prst="rect">
            <a:avLst/>
          </a:prstGeom>
        </p:spPr>
        <p:txBody>
          <a:bodyPr vert="horz" lIns="0" tIns="93600" rIns="0" bIns="0" rtlCol="0">
            <a:normAutofit/>
          </a:bodyPr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1255919" y="4583695"/>
            <a:ext cx="914400" cy="685800"/>
          </a:xfrm>
          <a:prstGeom prst="rect">
            <a:avLst/>
          </a:prstGeom>
        </p:spPr>
        <p:txBody>
          <a:bodyPr vert="horz" wrap="none" lIns="0" tIns="0" rIns="0" bIns="0" rtlCol="0" anchor="b" anchorCtr="0">
            <a:normAutofit/>
          </a:bodyPr>
          <a:lstStyle/>
          <a:p>
            <a:endParaRPr lang="ru-RU" sz="1400" b="1" i="0" cap="all" dirty="0" smtClean="0">
              <a:solidFill>
                <a:schemeClr val="accent1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834940" y="4573169"/>
            <a:ext cx="914400" cy="685800"/>
          </a:xfrm>
          <a:prstGeom prst="rect">
            <a:avLst/>
          </a:prstGeom>
        </p:spPr>
        <p:txBody>
          <a:bodyPr vert="horz" wrap="none" lIns="0" tIns="0" rIns="0" bIns="0" rtlCol="0" anchor="b" anchorCtr="0">
            <a:normAutofit/>
          </a:bodyPr>
          <a:lstStyle/>
          <a:p>
            <a:endParaRPr lang="ru-RU" sz="1400" b="1" i="0" cap="all" dirty="0" smtClean="0">
              <a:solidFill>
                <a:schemeClr val="accent1"/>
              </a:solidFill>
            </a:endParaRPr>
          </a:p>
        </p:txBody>
      </p:sp>
      <p:sp>
        <p:nvSpPr>
          <p:cNvPr id="11" name="Дата 3"/>
          <p:cNvSpPr>
            <a:spLocks noGrp="1"/>
          </p:cNvSpPr>
          <p:nvPr>
            <p:ph type="dt" sz="half" idx="2"/>
          </p:nvPr>
        </p:nvSpPr>
        <p:spPr>
          <a:xfrm>
            <a:off x="648000" y="4383657"/>
            <a:ext cx="21336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2CBFC7F5-5435-C542-A83D-071D9C846250}" type="datetime1">
              <a:rPr lang="ru-RU" smtClean="0"/>
              <a:pPr/>
              <a:t>15.05.2018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5600400" y="4383657"/>
            <a:ext cx="28956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200" b="0" i="1">
                <a:solidFill>
                  <a:schemeClr val="accent1"/>
                </a:solidFill>
              </a:defRPr>
            </a:lvl1pPr>
          </a:lstStyle>
          <a:p>
            <a:r>
              <a:rPr lang="pl-PL" dirty="0" err="1" smtClean="0"/>
              <a:t>www.сайт.ru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157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750" r:id="rId9"/>
    <p:sldLayoutId id="2147483751" r:id="rId10"/>
    <p:sldLayoutId id="2147483759" r:id="rId11"/>
    <p:sldLayoutId id="2147483760" r:id="rId12"/>
    <p:sldLayoutId id="2147483761" r:id="rId13"/>
  </p:sldLayoutIdLst>
  <p:transition spd="slow">
    <p:push dir="u"/>
  </p:transition>
  <p:hf hdr="0"/>
  <p:txStyles>
    <p:titleStyle>
      <a:lvl1pPr algn="l" defTabSz="457200" rtl="0" eaLnBrk="1" latinLnBrk="0" hangingPunct="1">
        <a:spcBef>
          <a:spcPct val="0"/>
        </a:spcBef>
        <a:buNone/>
        <a:defRPr sz="3000" b="1" i="0" kern="1200" cap="all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1400" b="1" i="0" kern="1200" cap="all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4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000" b="1" i="0" kern="1200" cap="all">
          <a:solidFill>
            <a:schemeClr val="accent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8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972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8000" y="1458001"/>
            <a:ext cx="7848000" cy="2713499"/>
          </a:xfrm>
          <a:prstGeom prst="rect">
            <a:avLst/>
          </a:prstGeom>
        </p:spPr>
        <p:txBody>
          <a:bodyPr vert="horz" lIns="0" tIns="93600" rIns="0" bIns="0" rtlCol="0">
            <a:normAutofit/>
          </a:bodyPr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5600400" y="4383657"/>
            <a:ext cx="28956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900" b="0" i="1">
                <a:solidFill>
                  <a:schemeClr val="accent1"/>
                </a:solidFill>
              </a:defRPr>
            </a:lvl1pPr>
          </a:lstStyle>
          <a:p>
            <a:r>
              <a:rPr lang="pl-PL" dirty="0" err="1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8000" y="4382991"/>
            <a:ext cx="21336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900" b="0" i="0" cap="none">
                <a:solidFill>
                  <a:srgbClr val="000000"/>
                </a:solidFill>
              </a:defRPr>
            </a:lvl1pPr>
          </a:lstStyle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18" name="TextBox 17"/>
          <p:cNvSpPr txBox="1"/>
          <p:nvPr userDrawn="1"/>
        </p:nvSpPr>
        <p:spPr>
          <a:xfrm>
            <a:off x="1662864" y="242078"/>
            <a:ext cx="914400" cy="685800"/>
          </a:xfrm>
          <a:prstGeom prst="rect">
            <a:avLst/>
          </a:prstGeom>
        </p:spPr>
        <p:txBody>
          <a:bodyPr vert="horz" wrap="none" lIns="0" tIns="0" rIns="0" bIns="0" rtlCol="0" anchor="b" anchorCtr="0">
            <a:normAutofit/>
          </a:bodyPr>
          <a:lstStyle/>
          <a:p>
            <a:endParaRPr lang="ru-RU" sz="1050" b="1" cap="all" dirty="0" smtClean="0">
              <a:solidFill>
                <a:srgbClr val="FF4E3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402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52" r:id="rId8"/>
    <p:sldLayoutId id="2147483753" r:id="rId9"/>
    <p:sldLayoutId id="2147483754" r:id="rId10"/>
    <p:sldLayoutId id="2147483755" r:id="rId11"/>
    <p:sldLayoutId id="2147483756" r:id="rId12"/>
    <p:sldLayoutId id="2147483757" r:id="rId13"/>
    <p:sldLayoutId id="2147483758" r:id="rId14"/>
    <p:sldLayoutId id="2147483766" r:id="rId15"/>
  </p:sldLayoutIdLst>
  <p:transition spd="slow">
    <p:push dir="u"/>
  </p:transition>
  <p:hf hdr="0"/>
  <p:txStyles>
    <p:titleStyle>
      <a:lvl1pPr algn="l" defTabSz="342900" rtl="0" eaLnBrk="1" latinLnBrk="0" hangingPunct="1">
        <a:spcBef>
          <a:spcPct val="0"/>
        </a:spcBef>
        <a:buNone/>
        <a:defRPr sz="2250" b="1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1050" b="1" i="0" kern="1200" cap="all">
          <a:solidFill>
            <a:schemeClr val="accent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1050" kern="1200">
          <a:solidFill>
            <a:srgbClr val="000000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750" b="1" i="0" kern="1200" cap="all">
          <a:solidFill>
            <a:schemeClr val="accent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750" kern="1200">
          <a:solidFill>
            <a:srgbClr val="000000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600" kern="1200">
          <a:solidFill>
            <a:srgbClr val="000000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972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8000" y="1458001"/>
            <a:ext cx="7848000" cy="2713499"/>
          </a:xfrm>
          <a:prstGeom prst="rect">
            <a:avLst/>
          </a:prstGeom>
        </p:spPr>
        <p:txBody>
          <a:bodyPr vert="horz" lIns="0" tIns="93600" rIns="0" bIns="0" rtlCol="0">
            <a:normAutofit/>
          </a:bodyPr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5600400" y="4383657"/>
            <a:ext cx="28956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900" b="0" i="1">
                <a:solidFill>
                  <a:schemeClr val="accent1"/>
                </a:solidFill>
              </a:defRPr>
            </a:lvl1pPr>
          </a:lstStyle>
          <a:p>
            <a:r>
              <a:rPr lang="pl-PL" dirty="0" err="1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8000" y="4382991"/>
            <a:ext cx="21336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900" b="0" i="0" cap="none">
                <a:solidFill>
                  <a:srgbClr val="000000"/>
                </a:solidFill>
              </a:defRPr>
            </a:lvl1pPr>
          </a:lstStyle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18" name="TextBox 17"/>
          <p:cNvSpPr txBox="1"/>
          <p:nvPr userDrawn="1"/>
        </p:nvSpPr>
        <p:spPr>
          <a:xfrm>
            <a:off x="1662864" y="242078"/>
            <a:ext cx="914400" cy="685800"/>
          </a:xfrm>
          <a:prstGeom prst="rect">
            <a:avLst/>
          </a:prstGeom>
        </p:spPr>
        <p:txBody>
          <a:bodyPr vert="horz" wrap="none" lIns="0" tIns="0" rIns="0" bIns="0" rtlCol="0" anchor="b" anchorCtr="0">
            <a:normAutofit/>
          </a:bodyPr>
          <a:lstStyle/>
          <a:p>
            <a:endParaRPr lang="ru-RU" sz="1050" b="1" cap="all" dirty="0" smtClean="0">
              <a:solidFill>
                <a:srgbClr val="FF4E3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730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</p:sldLayoutIdLst>
  <p:transition spd="slow">
    <p:push dir="u"/>
  </p:transition>
  <p:hf hdr="0"/>
  <p:txStyles>
    <p:titleStyle>
      <a:lvl1pPr algn="l" defTabSz="342900" rtl="0" eaLnBrk="1" latinLnBrk="0" hangingPunct="1">
        <a:spcBef>
          <a:spcPct val="0"/>
        </a:spcBef>
        <a:buNone/>
        <a:defRPr sz="2250" b="1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1050" b="1" i="0" kern="1200" cap="all">
          <a:solidFill>
            <a:schemeClr val="accent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1050" kern="1200">
          <a:solidFill>
            <a:srgbClr val="000000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750" b="1" i="0" kern="1200" cap="all">
          <a:solidFill>
            <a:schemeClr val="accent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750" kern="1200">
          <a:solidFill>
            <a:srgbClr val="000000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600" kern="1200">
          <a:solidFill>
            <a:srgbClr val="000000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972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8000" y="1458001"/>
            <a:ext cx="7848000" cy="2713499"/>
          </a:xfrm>
          <a:prstGeom prst="rect">
            <a:avLst/>
          </a:prstGeom>
        </p:spPr>
        <p:txBody>
          <a:bodyPr vert="horz" lIns="0" tIns="93600" rIns="0" bIns="0" rtlCol="0">
            <a:normAutofit/>
          </a:bodyPr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5600400" y="4383657"/>
            <a:ext cx="28956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900" b="0" i="1">
                <a:solidFill>
                  <a:schemeClr val="accent1"/>
                </a:solidFill>
              </a:defRPr>
            </a:lvl1pPr>
          </a:lstStyle>
          <a:p>
            <a:r>
              <a:rPr lang="pl-PL" dirty="0" err="1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8000" y="4382991"/>
            <a:ext cx="21336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900" b="0" i="0" cap="none">
                <a:solidFill>
                  <a:srgbClr val="000000"/>
                </a:solidFill>
              </a:defRPr>
            </a:lvl1pPr>
          </a:lstStyle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18" name="TextBox 17"/>
          <p:cNvSpPr txBox="1"/>
          <p:nvPr userDrawn="1"/>
        </p:nvSpPr>
        <p:spPr>
          <a:xfrm>
            <a:off x="1662864" y="242078"/>
            <a:ext cx="914400" cy="685800"/>
          </a:xfrm>
          <a:prstGeom prst="rect">
            <a:avLst/>
          </a:prstGeom>
        </p:spPr>
        <p:txBody>
          <a:bodyPr vert="horz" wrap="none" lIns="0" tIns="0" rIns="0" bIns="0" rtlCol="0" anchor="b" anchorCtr="0">
            <a:normAutofit/>
          </a:bodyPr>
          <a:lstStyle/>
          <a:p>
            <a:endParaRPr lang="ru-RU" sz="1050" b="1" cap="all" dirty="0" smtClean="0">
              <a:solidFill>
                <a:srgbClr val="FF4E3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671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</p:sldLayoutIdLst>
  <p:transition spd="slow">
    <p:push dir="u"/>
  </p:transition>
  <p:hf hdr="0"/>
  <p:txStyles>
    <p:titleStyle>
      <a:lvl1pPr algn="l" defTabSz="342900" rtl="0" eaLnBrk="1" latinLnBrk="0" hangingPunct="1">
        <a:spcBef>
          <a:spcPct val="0"/>
        </a:spcBef>
        <a:buNone/>
        <a:defRPr sz="2250" b="1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1050" b="1" i="0" kern="1200" cap="all">
          <a:solidFill>
            <a:schemeClr val="accent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1050" kern="1200">
          <a:solidFill>
            <a:srgbClr val="000000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750" b="1" i="0" kern="1200" cap="all">
          <a:solidFill>
            <a:schemeClr val="accent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750" kern="1200">
          <a:solidFill>
            <a:srgbClr val="000000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600" kern="1200">
          <a:solidFill>
            <a:srgbClr val="000000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972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8000" y="1458001"/>
            <a:ext cx="7848000" cy="2713499"/>
          </a:xfrm>
          <a:prstGeom prst="rect">
            <a:avLst/>
          </a:prstGeom>
        </p:spPr>
        <p:txBody>
          <a:bodyPr vert="horz" lIns="0" tIns="93600" rIns="0" bIns="0" rtlCol="0">
            <a:normAutofit/>
          </a:bodyPr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5600400" y="4383657"/>
            <a:ext cx="28956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900" b="0" i="1">
                <a:solidFill>
                  <a:schemeClr val="accent1"/>
                </a:solidFill>
              </a:defRPr>
            </a:lvl1pPr>
          </a:lstStyle>
          <a:p>
            <a:r>
              <a:rPr lang="pl-PL" dirty="0" err="1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8000" y="4382991"/>
            <a:ext cx="21336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900" b="0" i="0" cap="none">
                <a:solidFill>
                  <a:srgbClr val="000000"/>
                </a:solidFill>
              </a:defRPr>
            </a:lvl1pPr>
          </a:lstStyle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18" name="TextBox 17"/>
          <p:cNvSpPr txBox="1"/>
          <p:nvPr userDrawn="1"/>
        </p:nvSpPr>
        <p:spPr>
          <a:xfrm>
            <a:off x="1662864" y="242078"/>
            <a:ext cx="914400" cy="685800"/>
          </a:xfrm>
          <a:prstGeom prst="rect">
            <a:avLst/>
          </a:prstGeom>
        </p:spPr>
        <p:txBody>
          <a:bodyPr vert="horz" wrap="none" lIns="0" tIns="0" rIns="0" bIns="0" rtlCol="0" anchor="b" anchorCtr="0">
            <a:normAutofit/>
          </a:bodyPr>
          <a:lstStyle/>
          <a:p>
            <a:endParaRPr lang="ru-RU" sz="1050" b="1" cap="all" dirty="0" smtClean="0">
              <a:solidFill>
                <a:srgbClr val="FF4E3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1254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</p:sldLayoutIdLst>
  <p:transition spd="slow">
    <p:push dir="u"/>
  </p:transition>
  <p:hf hdr="0"/>
  <p:txStyles>
    <p:titleStyle>
      <a:lvl1pPr algn="l" defTabSz="342900" rtl="0" eaLnBrk="1" latinLnBrk="0" hangingPunct="1">
        <a:spcBef>
          <a:spcPct val="0"/>
        </a:spcBef>
        <a:buNone/>
        <a:defRPr sz="2250" b="1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1050" b="1" i="0" kern="1200" cap="all">
          <a:solidFill>
            <a:schemeClr val="accent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1050" kern="1200">
          <a:solidFill>
            <a:srgbClr val="000000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750" b="1" i="0" kern="1200" cap="all">
          <a:solidFill>
            <a:schemeClr val="accent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750" kern="1200">
          <a:solidFill>
            <a:srgbClr val="000000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600" kern="1200">
          <a:solidFill>
            <a:srgbClr val="000000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online.mfchmao.ru/" TargetMode="Externa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0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rg.ru/2017/03/28/vse-dokumenty-po-registracii-iurlic-i-ip-perevedut-v-elektronnyj-vid.html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2.xml"/><Relationship Id="rId4" Type="http://schemas.openxmlformats.org/officeDocument/2006/relationships/image" Target="../media/image3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9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азвание 11"/>
          <p:cNvSpPr>
            <a:spLocks noGrp="1"/>
          </p:cNvSpPr>
          <p:nvPr>
            <p:ph type="title"/>
          </p:nvPr>
        </p:nvSpPr>
        <p:spPr>
          <a:xfrm>
            <a:off x="648001" y="1590742"/>
            <a:ext cx="5579264" cy="2198743"/>
          </a:xfrm>
        </p:spPr>
        <p:txBody>
          <a:bodyPr>
            <a:noAutofit/>
          </a:bodyPr>
          <a:lstStyle/>
          <a:p>
            <a:pPr algn="ctr"/>
            <a:r>
              <a:rPr lang="ru-RU" sz="1800" dirty="0" smtClean="0">
                <a:solidFill>
                  <a:schemeClr val="bg1"/>
                </a:solidFill>
              </a:rPr>
              <a:t/>
            </a:r>
            <a:br>
              <a:rPr lang="ru-RU" sz="1800" dirty="0" smtClean="0">
                <a:solidFill>
                  <a:schemeClr val="bg1"/>
                </a:solidFill>
              </a:rPr>
            </a:br>
            <a:r>
              <a:rPr lang="ru-RU" sz="2400" dirty="0" smtClean="0">
                <a:solidFill>
                  <a:schemeClr val="bg1"/>
                </a:solidFill>
              </a:rPr>
              <a:t>Услуги </a:t>
            </a:r>
            <a:r>
              <a:rPr lang="ru-RU" sz="2400" dirty="0" smtClean="0">
                <a:solidFill>
                  <a:schemeClr val="bg1"/>
                </a:solidFill>
              </a:rPr>
              <a:t>для субъектов малого и среднего предпринимательства, предоставляемые </a:t>
            </a:r>
            <a:br>
              <a:rPr lang="ru-RU" sz="2400" dirty="0" smtClean="0">
                <a:solidFill>
                  <a:schemeClr val="bg1"/>
                </a:solidFill>
              </a:rPr>
            </a:br>
            <a:r>
              <a:rPr lang="ru-RU" sz="2400" dirty="0" smtClean="0">
                <a:solidFill>
                  <a:schemeClr val="bg1"/>
                </a:solidFill>
              </a:rPr>
              <a:t>в </a:t>
            </a:r>
            <a:r>
              <a:rPr lang="ru-RU" sz="2400" dirty="0" smtClean="0">
                <a:solidFill>
                  <a:schemeClr val="bg1"/>
                </a:solidFill>
              </a:rPr>
              <a:t>МКУ «МФЦ г. Сургута»</a:t>
            </a:r>
            <a:endParaRPr lang="ru-RU" sz="2400" dirty="0"/>
          </a:p>
        </p:txBody>
      </p:sp>
      <p:sp>
        <p:nvSpPr>
          <p:cNvPr id="13" name="Текст 12"/>
          <p:cNvSpPr>
            <a:spLocks noGrp="1"/>
          </p:cNvSpPr>
          <p:nvPr>
            <p:ph type="body" idx="19"/>
          </p:nvPr>
        </p:nvSpPr>
        <p:spPr>
          <a:xfrm>
            <a:off x="648000" y="4273062"/>
            <a:ext cx="5220000" cy="535692"/>
          </a:xfrm>
        </p:spPr>
        <p:txBody>
          <a:bodyPr>
            <a:normAutofit/>
          </a:bodyPr>
          <a:lstStyle/>
          <a:p>
            <a:endParaRPr lang="ru-RU" sz="1400" b="1" dirty="0" smtClean="0"/>
          </a:p>
          <a:p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22629867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Что входит в бизнес -план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48000" y="957944"/>
            <a:ext cx="7848000" cy="3715656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r>
              <a:rPr lang="ru-RU" sz="1600" dirty="0" smtClean="0"/>
              <a:t>Продуктовая </a:t>
            </a:r>
            <a:r>
              <a:rPr lang="ru-RU" sz="1600" dirty="0"/>
              <a:t>стратегия: рекомендуемые категории товаров, глубина и ширина ассортимента.</a:t>
            </a:r>
          </a:p>
          <a:p>
            <a:r>
              <a:rPr lang="ru-RU" sz="1600" dirty="0" smtClean="0"/>
              <a:t>Персонал</a:t>
            </a:r>
            <a:r>
              <a:rPr lang="ru-RU" sz="1600" dirty="0"/>
              <a:t>: рекомендуемые должности, ставки и расчёт расходов на зарплаты и налоги за сотрудников.</a:t>
            </a:r>
          </a:p>
          <a:p>
            <a:r>
              <a:rPr lang="ru-RU" sz="1600" dirty="0" smtClean="0"/>
              <a:t>Инвестиции</a:t>
            </a:r>
            <a:r>
              <a:rPr lang="ru-RU" sz="1600" dirty="0"/>
              <a:t>: объем вложений, срок окупаемости и рентабельность.</a:t>
            </a:r>
          </a:p>
          <a:p>
            <a:r>
              <a:rPr lang="ru-RU" sz="1600" dirty="0" smtClean="0"/>
              <a:t>Маркетинговый </a:t>
            </a:r>
            <a:r>
              <a:rPr lang="ru-RU" sz="1600" dirty="0"/>
              <a:t>план: средний чек по точке, средний чек по категориям товаров или услуг, бюджет и способы продвижения.</a:t>
            </a:r>
          </a:p>
          <a:p>
            <a:r>
              <a:rPr lang="ru-RU" sz="1600" dirty="0" smtClean="0"/>
              <a:t>План </a:t>
            </a:r>
            <a:r>
              <a:rPr lang="ru-RU" sz="1600" dirty="0"/>
              <a:t>продаж: на первый год по месяцам и на 5 лет по годам.</a:t>
            </a:r>
          </a:p>
          <a:p>
            <a:r>
              <a:rPr lang="ru-RU" sz="1600" dirty="0" smtClean="0"/>
              <a:t>Инвестиционная </a:t>
            </a:r>
            <a:r>
              <a:rPr lang="ru-RU" sz="1600" dirty="0"/>
              <a:t>программа: сколько и на что вам нужно потратить денег, чтобы запуститься.</a:t>
            </a:r>
          </a:p>
          <a:p>
            <a:r>
              <a:rPr lang="ru-RU" sz="1600" dirty="0" smtClean="0"/>
              <a:t>Список </a:t>
            </a:r>
            <a:r>
              <a:rPr lang="ru-RU" sz="1600" dirty="0"/>
              <a:t>документов для начала работы.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9203680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228" y="188687"/>
            <a:ext cx="7859485" cy="4753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296580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3. Найти, где взять кредит и оформить гарантию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fontAlgn="base">
              <a:buNone/>
            </a:pPr>
            <a:r>
              <a:rPr lang="ru-RU" sz="1800" dirty="0" smtClean="0"/>
              <a:t>Бизнес-навигатор </a:t>
            </a:r>
            <a:r>
              <a:rPr lang="ru-RU" sz="1800" dirty="0"/>
              <a:t>МСП укажет на интерактивной карте расположение отделений банков, информацию об их кредитных продуктах, а также контактные данные государственных гарантийных организаций, которые выдают гарантии и поручительства предпринимателям для получения кредитов.</a:t>
            </a:r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456951638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13</a:t>
            </a:fld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7029" y="159657"/>
            <a:ext cx="8069942" cy="4818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333567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5. Подобрать </a:t>
            </a:r>
            <a:r>
              <a:rPr lang="ru-RU" dirty="0"/>
              <a:t>в аренду помещение для бизнеса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fontAlgn="base">
              <a:buNone/>
            </a:pPr>
            <a:endParaRPr lang="ru-RU" dirty="0"/>
          </a:p>
          <a:p>
            <a:pPr marL="0" indent="0" fontAlgn="base">
              <a:lnSpc>
                <a:spcPct val="150000"/>
              </a:lnSpc>
              <a:buNone/>
            </a:pPr>
            <a:r>
              <a:rPr lang="ru-RU" sz="1800" dirty="0"/>
              <a:t>Портал на основе данных, обновляющихся не реже раза в месяц, предлагает информацию о </a:t>
            </a:r>
            <a:r>
              <a:rPr lang="ru-RU" sz="1800" dirty="0" smtClean="0"/>
              <a:t>государственной, муниципальной  </a:t>
            </a:r>
            <a:r>
              <a:rPr lang="ru-RU" sz="1800" dirty="0"/>
              <a:t>и частной недвижимости, которую предприниматель может взять в аренду.</a:t>
            </a:r>
          </a:p>
          <a:p>
            <a:pPr>
              <a:lnSpc>
                <a:spcPct val="150000"/>
              </a:lnSpc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8287958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6230" y="181430"/>
            <a:ext cx="7743370" cy="4746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678058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бъект 10"/>
          <p:cNvSpPr>
            <a:spLocks noGrp="1"/>
          </p:cNvSpPr>
          <p:nvPr>
            <p:ph idx="13"/>
          </p:nvPr>
        </p:nvSpPr>
        <p:spPr>
          <a:xfrm>
            <a:off x="79831" y="732971"/>
            <a:ext cx="2445656" cy="3482800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</a:rPr>
              <a:t>На портале представлена информация, включая местоположение и контактные данные, обо всех государственных и муниципальных организациях, оказывающих поддержку малому и среднему бизнесу.</a:t>
            </a:r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56114" y="573314"/>
            <a:ext cx="6190343" cy="4405086"/>
          </a:xfrm>
          <a:prstGeom prst="rect">
            <a:avLst/>
          </a:prstGeom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26571" y="174172"/>
            <a:ext cx="8519886" cy="558799"/>
          </a:xfrm>
        </p:spPr>
        <p:txBody>
          <a:bodyPr>
            <a:normAutofit fontScale="90000"/>
          </a:bodyPr>
          <a:lstStyle/>
          <a:p>
            <a:r>
              <a:rPr lang="ru-RU" sz="2400" dirty="0"/>
              <a:t>4. Узнать о мерах поддержки малого и среднего бизнеса</a:t>
            </a:r>
          </a:p>
        </p:txBody>
      </p:sp>
    </p:spTree>
    <p:extLst>
      <p:ext uri="{BB962C8B-B14F-4D97-AF65-F5344CB8AC3E}">
        <p14:creationId xmlns:p14="http://schemas.microsoft.com/office/powerpoint/2010/main" val="2983938861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6. </a:t>
            </a:r>
            <a:r>
              <a:rPr lang="ru-RU" sz="2700" dirty="0" smtClean="0"/>
              <a:t>Быть </a:t>
            </a:r>
            <a:r>
              <a:rPr lang="ru-RU" sz="2700" dirty="0"/>
              <a:t>в курсе планов закупок крупнейших заказчиков.</a:t>
            </a:r>
            <a:br>
              <a:rPr lang="ru-RU" sz="2700" dirty="0"/>
            </a:br>
            <a:endParaRPr lang="ru-RU" sz="27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ru-RU" dirty="0" smtClean="0"/>
              <a:t>В </a:t>
            </a:r>
            <a:r>
              <a:rPr lang="ru-RU" dirty="0"/>
              <a:t>Бизнес-навигаторе собраны еженедельно обновляемые планы закупок более 200 крупнейших компаний с государственным участием. </a:t>
            </a:r>
            <a:endParaRPr lang="ru-RU" dirty="0" smtClean="0"/>
          </a:p>
          <a:p>
            <a:pPr fontAlgn="base"/>
            <a:r>
              <a:rPr lang="ru-RU" dirty="0" smtClean="0"/>
              <a:t> </a:t>
            </a:r>
            <a:r>
              <a:rPr lang="ru-RU" dirty="0"/>
              <a:t>Доступны планы закупки товаров, работ, услуг, инновационной и высокотехнологичной продукции, лекарственных средств в соответствии с Федеральным законом № 223-ФЗ и Федеральным законом № 44-ФЗ. </a:t>
            </a:r>
            <a:endParaRPr lang="ru-RU" dirty="0" smtClean="0"/>
          </a:p>
          <a:p>
            <a:pPr fontAlgn="base"/>
            <a:r>
              <a:rPr lang="ru-RU" dirty="0" smtClean="0"/>
              <a:t>Портал </a:t>
            </a:r>
            <a:r>
              <a:rPr lang="ru-RU" dirty="0"/>
              <a:t>позволяет осуществить поиск и фильтрацию объявлений по региону, городу, торговой площадке и категории. </a:t>
            </a:r>
            <a:endParaRPr lang="ru-RU" dirty="0" smtClean="0"/>
          </a:p>
          <a:p>
            <a:pPr fontAlgn="base"/>
            <a:r>
              <a:rPr lang="ru-RU" dirty="0" smtClean="0"/>
              <a:t>Отдельно </a:t>
            </a:r>
            <a:r>
              <a:rPr lang="ru-RU" dirty="0"/>
              <a:t>представлены планы закупок, в которых может участвовать только малый и средний бизнес.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1815345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18</a:t>
            </a:fld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8687" y="137886"/>
            <a:ext cx="8200570" cy="4659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079051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2149" y="263931"/>
            <a:ext cx="6786154" cy="8664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Дополнительные сервисы Портала: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19</a:t>
            </a:fld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9"/>
          </p:nvPr>
        </p:nvSpPr>
        <p:spPr>
          <a:xfrm>
            <a:off x="647999" y="1031965"/>
            <a:ext cx="7548943" cy="3409405"/>
          </a:xfrm>
        </p:spPr>
        <p:txBody>
          <a:bodyPr>
            <a:normAutofit/>
          </a:bodyPr>
          <a:lstStyle/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ru-RU" sz="1800" b="1" dirty="0" smtClean="0">
                <a:solidFill>
                  <a:srgbClr val="C00000"/>
                </a:solidFill>
              </a:rPr>
              <a:t>Каталог франшиз;</a:t>
            </a:r>
          </a:p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ru-RU" sz="1800" b="1" dirty="0" smtClean="0">
                <a:solidFill>
                  <a:srgbClr val="C00000"/>
                </a:solidFill>
              </a:rPr>
              <a:t>Информация о продаже готового бизнеса;</a:t>
            </a:r>
          </a:p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ru-RU" sz="1800" b="1" dirty="0" smtClean="0">
                <a:solidFill>
                  <a:srgbClr val="C00000"/>
                </a:solidFill>
              </a:rPr>
              <a:t>Калькулятор подключения к инженерным сетям – сервис;</a:t>
            </a:r>
          </a:p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1800" b="1" dirty="0">
                <a:solidFill>
                  <a:srgbClr val="C00000"/>
                </a:solidFill>
              </a:rPr>
              <a:t>«</a:t>
            </a:r>
            <a:r>
              <a:rPr lang="ru-RU" sz="1800" b="1" dirty="0" smtClean="0">
                <a:solidFill>
                  <a:srgbClr val="C00000"/>
                </a:solidFill>
              </a:rPr>
              <a:t>ТАСС-Бизнес (поиск и проверка контрагента);</a:t>
            </a:r>
          </a:p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ru-RU" sz="1800" b="1" dirty="0" smtClean="0">
                <a:solidFill>
                  <a:srgbClr val="C00000"/>
                </a:solidFill>
              </a:rPr>
              <a:t>Сервис «Поток» (продвижение бизнеса в сети Интернет);</a:t>
            </a:r>
          </a:p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ru-RU" sz="1800" b="1" dirty="0" smtClean="0">
                <a:solidFill>
                  <a:srgbClr val="C00000"/>
                </a:solidFill>
              </a:rPr>
              <a:t>Сервис «Жизненные ситуации»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4049443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48000" y="486000"/>
            <a:ext cx="6552000" cy="530000"/>
          </a:xfrm>
        </p:spPr>
        <p:txBody>
          <a:bodyPr/>
          <a:lstStyle/>
          <a:p>
            <a:pPr algn="ctr"/>
            <a:r>
              <a:rPr lang="ru-RU" dirty="0" smtClean="0"/>
              <a:t>Офис «МФЦ для бизнеса»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428171" y="957944"/>
            <a:ext cx="7939315" cy="3693886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702B0E"/>
                </a:solidFill>
              </a:rPr>
              <a:t>Адрес:</a:t>
            </a:r>
            <a:r>
              <a:rPr lang="ru-RU" sz="1800" dirty="0" smtClean="0"/>
              <a:t> </a:t>
            </a:r>
            <a:r>
              <a:rPr lang="ru-RU" dirty="0" smtClean="0"/>
              <a:t>г. Сургут, ул. 30 лет Победы, 34а</a:t>
            </a:r>
          </a:p>
          <a:p>
            <a:r>
              <a:rPr lang="ru-RU" sz="1800" dirty="0" smtClean="0">
                <a:solidFill>
                  <a:srgbClr val="702B0E"/>
                </a:solidFill>
              </a:rPr>
              <a:t>Режим работы: 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rgbClr val="702B0E"/>
                </a:solidFill>
              </a:rPr>
              <a:t>                            </a:t>
            </a:r>
            <a:r>
              <a:rPr lang="ru-RU" dirty="0" smtClean="0"/>
              <a:t>понедельник – пятница: с 09-00 до 18-00</a:t>
            </a:r>
          </a:p>
          <a:p>
            <a:pPr marL="0" indent="0">
              <a:buNone/>
            </a:pPr>
            <a:r>
              <a:rPr lang="ru-RU" dirty="0" smtClean="0"/>
              <a:t>                                        суббота – воскресенье: выходной</a:t>
            </a:r>
          </a:p>
          <a:p>
            <a:r>
              <a:rPr lang="ru-RU" sz="1800" dirty="0" smtClean="0">
                <a:solidFill>
                  <a:srgbClr val="702B0E"/>
                </a:solidFill>
              </a:rPr>
              <a:t>Перечень предоставляемых услуг:</a:t>
            </a:r>
          </a:p>
          <a:p>
            <a:r>
              <a:rPr lang="ru-RU" dirty="0" smtClean="0"/>
              <a:t>Официальный сайт Администрации г. Сургута (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http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://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admsurgut.ru</a:t>
            </a:r>
            <a:r>
              <a:rPr lang="ru-RU" dirty="0" smtClean="0"/>
              <a:t>)</a:t>
            </a:r>
          </a:p>
          <a:p>
            <a:r>
              <a:rPr lang="ru-RU" dirty="0" smtClean="0"/>
              <a:t>Единый портал МФЦ ХМАО-Югры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(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hlinkClick r:id="rId2"/>
              </a:rPr>
              <a:t>http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hlinkClick r:id="rId2"/>
              </a:rPr>
              <a:t>://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hlinkClick r:id="rId2"/>
              </a:rPr>
              <a:t>online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hlinkClick r:id="rId2"/>
              </a:rPr>
              <a:t>.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hlinkClick r:id="rId2"/>
              </a:rPr>
              <a:t>mfchmao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hlinkClick r:id="rId2"/>
              </a:rPr>
              <a:t>.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hlinkClick r:id="rId2"/>
              </a:rPr>
              <a:t>ru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)</a:t>
            </a:r>
          </a:p>
          <a:p>
            <a:endParaRPr lang="ru-RU" dirty="0"/>
          </a:p>
          <a:p>
            <a:r>
              <a:rPr lang="ru-RU" sz="1800" dirty="0" smtClean="0">
                <a:solidFill>
                  <a:srgbClr val="702B0E"/>
                </a:solidFill>
              </a:rPr>
              <a:t>Способы Предварительной записи:</a:t>
            </a:r>
          </a:p>
          <a:p>
            <a:r>
              <a:rPr lang="ru-RU" dirty="0" smtClean="0"/>
              <a:t>По телефону: 8 (34-67) 55-08-38</a:t>
            </a:r>
          </a:p>
          <a:p>
            <a:r>
              <a:rPr lang="ru-RU" dirty="0" smtClean="0"/>
              <a:t>на </a:t>
            </a:r>
            <a:r>
              <a:rPr lang="ru-RU" dirty="0"/>
              <a:t>Едином портале МФЦ ХМАО- </a:t>
            </a:r>
            <a:r>
              <a:rPr lang="ru-RU" dirty="0" smtClean="0"/>
              <a:t>Югры</a:t>
            </a:r>
          </a:p>
          <a:p>
            <a:r>
              <a:rPr lang="ru-RU" dirty="0" smtClean="0"/>
              <a:t>При личном обращении в офис.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4272872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2737" y="486000"/>
            <a:ext cx="7191104" cy="37760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accent1"/>
                </a:solidFill>
              </a:rPr>
              <a:t>               </a:t>
            </a:r>
            <a:r>
              <a:rPr lang="ru-RU" sz="2400" dirty="0">
                <a:solidFill>
                  <a:srgbClr val="702B0E"/>
                </a:solidFill>
              </a:rPr>
              <a:t>Р</a:t>
            </a:r>
            <a:r>
              <a:rPr lang="ru-RU" sz="2400" dirty="0" smtClean="0">
                <a:solidFill>
                  <a:srgbClr val="702B0E"/>
                </a:solidFill>
              </a:rPr>
              <a:t>есурс  бизнес-навигатора:</a:t>
            </a:r>
            <a:r>
              <a:rPr lang="ru-RU" sz="2400" dirty="0" smtClean="0">
                <a:solidFill>
                  <a:srgbClr val="7030A0"/>
                </a:solidFill>
              </a:rPr>
              <a:t/>
            </a:r>
            <a:br>
              <a:rPr lang="ru-RU" sz="2400" dirty="0" smtClean="0">
                <a:solidFill>
                  <a:srgbClr val="7030A0"/>
                </a:solidFill>
              </a:rPr>
            </a:br>
            <a:r>
              <a:rPr lang="ru-RU" sz="2400" dirty="0" smtClean="0">
                <a:solidFill>
                  <a:schemeClr val="accent1"/>
                </a:solidFill>
              </a:rPr>
              <a:t/>
            </a:r>
            <a:br>
              <a:rPr lang="ru-RU" sz="2400" dirty="0" smtClean="0">
                <a:solidFill>
                  <a:schemeClr val="accent1"/>
                </a:solidFill>
              </a:rPr>
            </a:br>
            <a:r>
              <a:rPr lang="ru-RU" sz="2400" dirty="0" smtClean="0">
                <a:solidFill>
                  <a:schemeClr val="accent1"/>
                </a:solidFill>
              </a:rPr>
              <a:t> </a:t>
            </a:r>
            <a:r>
              <a:rPr lang="ru-RU" sz="1800" i="1" dirty="0" smtClean="0">
                <a:solidFill>
                  <a:srgbClr val="C00000"/>
                </a:solidFill>
              </a:rPr>
              <a:t>-  </a:t>
            </a:r>
            <a:r>
              <a:rPr lang="ru-RU" sz="1800" dirty="0" smtClean="0">
                <a:solidFill>
                  <a:srgbClr val="C00000"/>
                </a:solidFill>
              </a:rPr>
              <a:t>охватывает </a:t>
            </a:r>
            <a:r>
              <a:rPr lang="ru-RU" sz="1800" i="1" dirty="0" smtClean="0">
                <a:solidFill>
                  <a:srgbClr val="002060"/>
                </a:solidFill>
              </a:rPr>
              <a:t>171 город </a:t>
            </a:r>
            <a:r>
              <a:rPr lang="ru-RU" sz="1800" dirty="0" smtClean="0">
                <a:solidFill>
                  <a:srgbClr val="C00000"/>
                </a:solidFill>
              </a:rPr>
              <a:t>Российской Федерации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>
                <a:solidFill>
                  <a:srgbClr val="C00000"/>
                </a:solidFill>
              </a:rPr>
              <a:t> -  насчитывает </a:t>
            </a:r>
            <a:r>
              <a:rPr lang="ru-RU" sz="1800" i="1" dirty="0" smtClean="0">
                <a:solidFill>
                  <a:srgbClr val="002060"/>
                </a:solidFill>
              </a:rPr>
              <a:t>90 видов бизнеса </a:t>
            </a:r>
            <a:r>
              <a:rPr lang="ru-RU" sz="1800" dirty="0" smtClean="0">
                <a:solidFill>
                  <a:srgbClr val="C00000"/>
                </a:solidFill>
              </a:rPr>
              <a:t>в сфере городского сервиса</a:t>
            </a:r>
            <a:br>
              <a:rPr lang="ru-RU" sz="1800" dirty="0" smtClean="0">
                <a:solidFill>
                  <a:srgbClr val="C00000"/>
                </a:solidFill>
              </a:rPr>
            </a:br>
            <a:r>
              <a:rPr lang="ru-RU" sz="1800" dirty="0" smtClean="0">
                <a:solidFill>
                  <a:srgbClr val="C00000"/>
                </a:solidFill>
              </a:rPr>
              <a:t> -  содержит</a:t>
            </a:r>
            <a:r>
              <a:rPr lang="ru-RU" sz="1800" dirty="0" smtClean="0"/>
              <a:t> </a:t>
            </a:r>
            <a:r>
              <a:rPr lang="ru-RU" sz="1800" i="1" dirty="0">
                <a:solidFill>
                  <a:srgbClr val="002060"/>
                </a:solidFill>
              </a:rPr>
              <a:t>более 300 </a:t>
            </a:r>
            <a:r>
              <a:rPr lang="ru-RU" sz="1800" dirty="0">
                <a:solidFill>
                  <a:srgbClr val="C00000"/>
                </a:solidFill>
              </a:rPr>
              <a:t>примерных </a:t>
            </a:r>
            <a:r>
              <a:rPr lang="ru-RU" sz="1800" dirty="0" smtClean="0">
                <a:solidFill>
                  <a:srgbClr val="C00000"/>
                </a:solidFill>
              </a:rPr>
              <a:t>бизнес-планов</a:t>
            </a:r>
            <a:br>
              <a:rPr lang="ru-RU" sz="1800" dirty="0" smtClean="0">
                <a:solidFill>
                  <a:srgbClr val="C00000"/>
                </a:solidFill>
              </a:rPr>
            </a:br>
            <a:r>
              <a:rPr lang="ru-RU" sz="1800" dirty="0" smtClean="0">
                <a:solidFill>
                  <a:srgbClr val="C00000"/>
                </a:solidFill>
              </a:rPr>
              <a:t> -  Число </a:t>
            </a:r>
            <a:r>
              <a:rPr lang="ru-RU" sz="1800" dirty="0">
                <a:solidFill>
                  <a:srgbClr val="C00000"/>
                </a:solidFill>
              </a:rPr>
              <a:t>зарегистрированных на Портале Бизнес-навигатора МСП пользователей, по данным на </a:t>
            </a:r>
            <a:r>
              <a:rPr lang="ru-RU" sz="1800" dirty="0" smtClean="0">
                <a:solidFill>
                  <a:srgbClr val="C00000"/>
                </a:solidFill>
              </a:rPr>
              <a:t>13 мая 2018 </a:t>
            </a:r>
            <a:r>
              <a:rPr lang="ru-RU" sz="1800" dirty="0">
                <a:solidFill>
                  <a:srgbClr val="C00000"/>
                </a:solidFill>
              </a:rPr>
              <a:t>года, уже </a:t>
            </a:r>
            <a:r>
              <a:rPr lang="ru-RU" sz="1800" i="1" dirty="0">
                <a:solidFill>
                  <a:srgbClr val="002060"/>
                </a:solidFill>
              </a:rPr>
              <a:t>превысило </a:t>
            </a:r>
            <a:r>
              <a:rPr lang="ru-RU" sz="1800" i="1" dirty="0" smtClean="0">
                <a:solidFill>
                  <a:srgbClr val="002060"/>
                </a:solidFill>
              </a:rPr>
              <a:t>879 000 </a:t>
            </a:r>
            <a:r>
              <a:rPr lang="ru-RU" sz="1800" dirty="0" smtClean="0">
                <a:solidFill>
                  <a:srgbClr val="C00000"/>
                </a:solidFill>
              </a:rPr>
              <a:t>человек</a:t>
            </a:r>
            <a:r>
              <a:rPr lang="ru-RU" sz="1800" dirty="0">
                <a:solidFill>
                  <a:srgbClr val="C00000"/>
                </a:solidFill>
              </a:rPr>
              <a:t>.</a:t>
            </a:r>
            <a:r>
              <a:rPr lang="ru-RU" sz="1800" dirty="0" smtClean="0">
                <a:solidFill>
                  <a:srgbClr val="C00000"/>
                </a:solidFill>
              </a:rPr>
              <a:t/>
            </a:r>
            <a:br>
              <a:rPr lang="ru-RU" sz="1800" dirty="0" smtClean="0">
                <a:solidFill>
                  <a:srgbClr val="C00000"/>
                </a:solidFill>
              </a:rPr>
            </a:br>
            <a:r>
              <a:rPr lang="ru-RU" sz="1800" dirty="0">
                <a:solidFill>
                  <a:srgbClr val="C00000"/>
                </a:solidFill>
              </a:rPr>
              <a:t/>
            </a:r>
            <a:br>
              <a:rPr lang="ru-RU" sz="1800" dirty="0">
                <a:solidFill>
                  <a:srgbClr val="C00000"/>
                </a:solidFill>
              </a:rPr>
            </a:br>
            <a:r>
              <a:rPr lang="ru-RU" sz="1800" dirty="0" smtClean="0">
                <a:solidFill>
                  <a:srgbClr val="C00000"/>
                </a:solidFill>
              </a:rPr>
              <a:t>	</a:t>
            </a:r>
            <a:r>
              <a:rPr lang="ru-RU" sz="1800" dirty="0" smtClean="0">
                <a:solidFill>
                  <a:srgbClr val="C00000"/>
                </a:solidFill>
              </a:rPr>
              <a:t>Д</a:t>
            </a:r>
            <a:r>
              <a:rPr lang="ru-RU" sz="1800" dirty="0" smtClean="0">
                <a:solidFill>
                  <a:srgbClr val="C00000"/>
                </a:solidFill>
              </a:rPr>
              <a:t>альнейшее </a:t>
            </a:r>
            <a:r>
              <a:rPr lang="ru-RU" sz="1800" dirty="0">
                <a:solidFill>
                  <a:srgbClr val="C00000"/>
                </a:solidFill>
              </a:rPr>
              <a:t>развитие Бизнес-навигатора МСП будет происходить при поддержке органов исполнительной власти субъектов Российской Федерации и местного самоуправления.</a:t>
            </a:r>
            <a:br>
              <a:rPr lang="ru-RU" sz="1800" dirty="0">
                <a:solidFill>
                  <a:srgbClr val="C00000"/>
                </a:solidFill>
              </a:rPr>
            </a:br>
            <a:endParaRPr lang="ru-RU" sz="1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2081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6438600" cy="866480"/>
          </a:xfrm>
        </p:spPr>
        <p:txBody>
          <a:bodyPr>
            <a:noAutofit/>
          </a:bodyPr>
          <a:lstStyle/>
          <a:p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</a:rPr>
              <a:t> услуга  «регистрация на портале </a:t>
            </a: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</a:rPr>
              <a:t>Бизнес-навигатор </a:t>
            </a: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</a:rPr>
              <a:t>МСП» с 15 июля 2017 года доступна в МФЦ г. Сургута </a:t>
            </a:r>
            <a:br>
              <a:rPr lang="ru-RU" sz="18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rgbClr val="C00000"/>
                </a:solidFill>
              </a:rPr>
              <a:t/>
            </a:r>
            <a:br>
              <a:rPr lang="ru-RU" sz="2000" dirty="0" smtClean="0">
                <a:solidFill>
                  <a:srgbClr val="C00000"/>
                </a:solidFill>
              </a:rPr>
            </a:br>
            <a:r>
              <a:rPr lang="ru-RU" sz="2000" dirty="0">
                <a:solidFill>
                  <a:srgbClr val="C00000"/>
                </a:solidFill>
              </a:rPr>
              <a:t/>
            </a:r>
            <a:br>
              <a:rPr lang="ru-RU" sz="2000" dirty="0">
                <a:solidFill>
                  <a:srgbClr val="C00000"/>
                </a:solidFill>
              </a:rPr>
            </a:br>
            <a:r>
              <a:rPr lang="ru-RU" sz="2000" dirty="0" smtClean="0">
                <a:solidFill>
                  <a:srgbClr val="C00000"/>
                </a:solidFill>
              </a:rPr>
              <a:t/>
            </a:r>
            <a:br>
              <a:rPr lang="ru-RU" sz="2000" dirty="0" smtClean="0">
                <a:solidFill>
                  <a:srgbClr val="C00000"/>
                </a:solidFill>
              </a:rPr>
            </a:br>
            <a:r>
              <a:rPr lang="ru-RU" sz="2000" dirty="0" smtClean="0">
                <a:solidFill>
                  <a:srgbClr val="C00000"/>
                </a:solidFill>
              </a:rPr>
              <a:t/>
            </a:r>
            <a:br>
              <a:rPr lang="ru-RU" sz="2000" dirty="0" smtClean="0">
                <a:solidFill>
                  <a:srgbClr val="C00000"/>
                </a:solidFill>
              </a:rPr>
            </a:br>
            <a:r>
              <a:rPr lang="ru-RU" sz="1800" dirty="0" smtClean="0">
                <a:solidFill>
                  <a:srgbClr val="C00000"/>
                </a:solidFill>
              </a:rPr>
              <a:t/>
            </a:r>
            <a:br>
              <a:rPr lang="ru-RU" sz="1800" dirty="0" smtClean="0">
                <a:solidFill>
                  <a:srgbClr val="C00000"/>
                </a:solidFill>
              </a:rPr>
            </a:br>
            <a:r>
              <a:rPr lang="ru-RU" sz="1800" dirty="0" smtClean="0">
                <a:solidFill>
                  <a:srgbClr val="C00000"/>
                </a:solidFill>
              </a:rPr>
              <a:t/>
            </a:r>
            <a:br>
              <a:rPr lang="ru-RU" sz="1800" dirty="0" smtClean="0">
                <a:solidFill>
                  <a:srgbClr val="C00000"/>
                </a:solidFill>
              </a:rPr>
            </a:br>
            <a:r>
              <a:rPr lang="ru-RU" sz="1800" dirty="0">
                <a:solidFill>
                  <a:srgbClr val="C00000"/>
                </a:solidFill>
              </a:rPr>
              <a:t/>
            </a:r>
            <a:br>
              <a:rPr lang="ru-RU" sz="1800" dirty="0">
                <a:solidFill>
                  <a:srgbClr val="C00000"/>
                </a:solidFill>
              </a:rPr>
            </a:br>
            <a:r>
              <a:rPr lang="ru-RU" sz="1800" dirty="0" smtClean="0"/>
              <a:t>в день обращения в МФЦ за предоставлением услуги  вы получите логин/пароль для регистрации на портале на адрес электронной почты.</a:t>
            </a:r>
            <a:r>
              <a:rPr lang="ru-RU" sz="1800" dirty="0"/>
              <a:t> 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>
              <a:solidFill>
                <a:srgbClr val="C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6052458" y="4413028"/>
            <a:ext cx="2191657" cy="273844"/>
          </a:xfrm>
        </p:spPr>
        <p:txBody>
          <a:bodyPr/>
          <a:lstStyle/>
          <a:p>
            <a:r>
              <a:rPr lang="en-US" dirty="0"/>
              <a:t>navigator.smbn.ru</a:t>
            </a:r>
            <a:endParaRPr lang="ru-RU" dirty="0">
              <a:solidFill>
                <a:srgbClr val="C00000"/>
              </a:solidFill>
            </a:endParaRPr>
          </a:p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9"/>
          </p:nvPr>
        </p:nvSpPr>
        <p:spPr>
          <a:xfrm>
            <a:off x="648000" y="1944000"/>
            <a:ext cx="6138154" cy="1130805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1026" name="Picture 2" descr="Бизнес навигатор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5737" y="1409290"/>
            <a:ext cx="5081452" cy="1908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6081982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азвание 11"/>
          <p:cNvSpPr txBox="1">
            <a:spLocks noGrp="1"/>
          </p:cNvSpPr>
          <p:nvPr>
            <p:ph type="title"/>
          </p:nvPr>
        </p:nvSpPr>
        <p:spPr>
          <a:xfrm>
            <a:off x="505760" y="1862721"/>
            <a:ext cx="5220000" cy="86648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0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250" dirty="0">
                <a:solidFill>
                  <a:srgbClr val="623B2A"/>
                </a:solidFill>
              </a:rPr>
              <a:t>Спасибо </a:t>
            </a:r>
          </a:p>
          <a:p>
            <a:r>
              <a:rPr lang="ru-RU" sz="2250" dirty="0">
                <a:solidFill>
                  <a:srgbClr val="623B2A"/>
                </a:solidFill>
              </a:rPr>
              <a:t>за внимание!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40080" y="4377690"/>
            <a:ext cx="1600200" cy="34245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rgbClr val="702B0E"/>
                </a:solidFill>
              </a:rPr>
              <a:t>17</a:t>
            </a:r>
            <a:r>
              <a:rPr lang="ru-RU" sz="1200" b="1" dirty="0" smtClean="0">
                <a:solidFill>
                  <a:srgbClr val="702B0E"/>
                </a:solidFill>
              </a:rPr>
              <a:t>.05.2018</a:t>
            </a:r>
            <a:endParaRPr lang="ru-RU" sz="1200" b="1" dirty="0">
              <a:solidFill>
                <a:srgbClr val="702B0E"/>
              </a:solidFill>
            </a:endParaRPr>
          </a:p>
        </p:txBody>
      </p:sp>
      <p:sp>
        <p:nvSpPr>
          <p:cNvPr id="5" name="Название 11"/>
          <p:cNvSpPr txBox="1">
            <a:spLocks/>
          </p:cNvSpPr>
          <p:nvPr/>
        </p:nvSpPr>
        <p:spPr>
          <a:xfrm>
            <a:off x="505760" y="3120205"/>
            <a:ext cx="5220000" cy="86648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000" b="1" i="0" kern="1200" cap="all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cap="none" dirty="0" smtClean="0">
                <a:solidFill>
                  <a:srgbClr val="623B2A"/>
                </a:solidFill>
                <a:latin typeface="+mn-lt"/>
              </a:rPr>
              <a:t>Югорский тракт, д.38, </a:t>
            </a:r>
            <a:r>
              <a:rPr lang="ru-RU" sz="1400" cap="none" dirty="0" err="1" smtClean="0">
                <a:solidFill>
                  <a:srgbClr val="623B2A"/>
                </a:solidFill>
                <a:latin typeface="+mn-lt"/>
              </a:rPr>
              <a:t>г.Сургут</a:t>
            </a:r>
            <a:r>
              <a:rPr lang="ru-RU" sz="1400" cap="none" dirty="0" smtClean="0">
                <a:solidFill>
                  <a:srgbClr val="623B2A"/>
                </a:solidFill>
                <a:latin typeface="+mn-lt"/>
              </a:rPr>
              <a:t>, 628400</a:t>
            </a:r>
          </a:p>
          <a:p>
            <a:r>
              <a:rPr lang="ru-RU" sz="1400" cap="none" dirty="0" smtClean="0">
                <a:solidFill>
                  <a:srgbClr val="623B2A"/>
                </a:solidFill>
                <a:latin typeface="+mn-lt"/>
              </a:rPr>
              <a:t>Тел. 8 (3462) 932-760</a:t>
            </a:r>
          </a:p>
          <a:p>
            <a:r>
              <a:rPr lang="ru-RU" sz="1400" cap="none" dirty="0">
                <a:solidFill>
                  <a:srgbClr val="623B2A"/>
                </a:solidFill>
                <a:latin typeface="+mn-lt"/>
              </a:rPr>
              <a:t>Э</a:t>
            </a:r>
            <a:r>
              <a:rPr lang="ru-RU" sz="1400" cap="none" dirty="0" smtClean="0">
                <a:solidFill>
                  <a:srgbClr val="623B2A"/>
                </a:solidFill>
                <a:latin typeface="+mn-lt"/>
              </a:rPr>
              <a:t>л. почта </a:t>
            </a:r>
            <a:r>
              <a:rPr lang="en-US" sz="1400" cap="none" dirty="0" smtClean="0">
                <a:solidFill>
                  <a:srgbClr val="623B2A"/>
                </a:solidFill>
                <a:latin typeface="+mn-lt"/>
              </a:rPr>
              <a:t>mfc@admsurgut.ru</a:t>
            </a:r>
            <a:endParaRPr lang="ru-RU" sz="1400" cap="none" dirty="0">
              <a:solidFill>
                <a:srgbClr val="623B2A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543728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909256" y="123143"/>
            <a:ext cx="6188229" cy="866480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 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В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 МФЦ г. Сургута субъектам малого 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/>
            </a:r>
            <a:b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</a:b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и 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среднего бизнеса доступны  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услуги 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организаций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:</a:t>
            </a:r>
            <a:endParaRPr lang="ru-RU" sz="1800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Объект 7"/>
          <p:cNvSpPr>
            <a:spLocks noGrp="1"/>
          </p:cNvSpPr>
          <p:nvPr>
            <p:ph idx="18"/>
          </p:nvPr>
        </p:nvSpPr>
        <p:spPr>
          <a:xfrm>
            <a:off x="391887" y="914400"/>
            <a:ext cx="6393542" cy="36576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900" b="1" cap="none" dirty="0" smtClean="0">
                <a:solidFill>
                  <a:schemeClr val="tx1">
                    <a:lumMod val="75000"/>
                  </a:schemeClr>
                </a:solidFill>
              </a:rPr>
              <a:t>1</a:t>
            </a:r>
            <a:r>
              <a:rPr lang="ru-RU" sz="1900" dirty="0">
                <a:solidFill>
                  <a:schemeClr val="tx1">
                    <a:lumMod val="75000"/>
                  </a:schemeClr>
                </a:solidFill>
              </a:rPr>
              <a:t>.</a:t>
            </a:r>
            <a:r>
              <a:rPr lang="ru-RU" sz="1900" cap="none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ru-RU" sz="1900" b="1" cap="none" dirty="0" smtClean="0">
                <a:solidFill>
                  <a:schemeClr val="tx1">
                    <a:lumMod val="75000"/>
                  </a:schemeClr>
                </a:solidFill>
              </a:rPr>
              <a:t>Фонд поддержки предпринимательства Югры </a:t>
            </a:r>
          </a:p>
          <a:p>
            <a:pPr algn="just"/>
            <a:r>
              <a:rPr lang="ru-RU" sz="1900" b="1" dirty="0">
                <a:solidFill>
                  <a:schemeClr val="tx1">
                    <a:lumMod val="75000"/>
                  </a:schemeClr>
                </a:solidFill>
              </a:rPr>
              <a:t>2. Фонд "Югорская региональная </a:t>
            </a:r>
            <a:r>
              <a:rPr lang="ru-RU" sz="1900" b="1" dirty="0" err="1">
                <a:solidFill>
                  <a:schemeClr val="tx1">
                    <a:lumMod val="75000"/>
                  </a:schemeClr>
                </a:solidFill>
              </a:rPr>
              <a:t>микрокредитная</a:t>
            </a:r>
            <a:r>
              <a:rPr lang="ru-RU" sz="1900" b="1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ru-RU" sz="1900" b="1" dirty="0" smtClean="0">
                <a:solidFill>
                  <a:schemeClr val="tx1">
                    <a:lumMod val="75000"/>
                  </a:schemeClr>
                </a:solidFill>
              </a:rPr>
              <a:t>компания«</a:t>
            </a:r>
          </a:p>
          <a:p>
            <a:pPr algn="just"/>
            <a:r>
              <a:rPr lang="ru-RU" sz="1900" b="1" cap="none" dirty="0" smtClean="0">
                <a:solidFill>
                  <a:schemeClr val="tx1">
                    <a:lumMod val="75000"/>
                  </a:schemeClr>
                </a:solidFill>
              </a:rPr>
              <a:t>3</a:t>
            </a:r>
            <a:r>
              <a:rPr lang="ru-RU" sz="1900" b="1" cap="none" dirty="0" smtClean="0">
                <a:solidFill>
                  <a:schemeClr val="tx1">
                    <a:lumMod val="75000"/>
                  </a:schemeClr>
                </a:solidFill>
              </a:rPr>
              <a:t>. </a:t>
            </a:r>
            <a:r>
              <a:rPr lang="ru-RU" sz="1900" b="1" dirty="0">
                <a:solidFill>
                  <a:schemeClr val="tx1">
                    <a:lumMod val="75000"/>
                  </a:schemeClr>
                </a:solidFill>
              </a:rPr>
              <a:t>Уполномоченный по защите прав предпринимателей в </a:t>
            </a:r>
            <a:r>
              <a:rPr lang="ru-RU" sz="1900" b="1" dirty="0" smtClean="0">
                <a:solidFill>
                  <a:schemeClr val="tx1">
                    <a:lumMod val="75000"/>
                  </a:schemeClr>
                </a:solidFill>
              </a:rPr>
              <a:t>ХМАО-Югре </a:t>
            </a:r>
          </a:p>
          <a:p>
            <a:pPr algn="just"/>
            <a:r>
              <a:rPr lang="ru-RU" sz="1900" b="1" cap="none" dirty="0" smtClean="0">
                <a:solidFill>
                  <a:schemeClr val="tx1">
                    <a:lumMod val="75000"/>
                  </a:schemeClr>
                </a:solidFill>
              </a:rPr>
              <a:t>4</a:t>
            </a:r>
            <a:r>
              <a:rPr lang="ru-RU" sz="1900" b="1" cap="none" dirty="0" smtClean="0">
                <a:solidFill>
                  <a:schemeClr val="tx1">
                    <a:lumMod val="75000"/>
                  </a:schemeClr>
                </a:solidFill>
              </a:rPr>
              <a:t>. </a:t>
            </a:r>
            <a:r>
              <a:rPr lang="ru-RU" sz="1900" b="1" dirty="0">
                <a:solidFill>
                  <a:schemeClr val="tx1">
                    <a:lumMod val="75000"/>
                  </a:schemeClr>
                </a:solidFill>
              </a:rPr>
              <a:t>Фонд «Центр координации поддержки </a:t>
            </a:r>
            <a:r>
              <a:rPr lang="ru-RU" sz="1900" b="1" dirty="0" err="1">
                <a:solidFill>
                  <a:schemeClr val="tx1">
                    <a:lumMod val="75000"/>
                  </a:schemeClr>
                </a:solidFill>
              </a:rPr>
              <a:t>экспортно</a:t>
            </a:r>
            <a:r>
              <a:rPr lang="ru-RU" sz="1900" b="1" dirty="0">
                <a:solidFill>
                  <a:schemeClr val="tx1">
                    <a:lumMod val="75000"/>
                  </a:schemeClr>
                </a:solidFill>
              </a:rPr>
              <a:t> — ориентированных субъектов малого и среднего предпринимательства Югры</a:t>
            </a:r>
            <a:r>
              <a:rPr lang="ru-RU" sz="1900" b="1" dirty="0" smtClean="0">
                <a:solidFill>
                  <a:schemeClr val="tx1">
                    <a:lumMod val="75000"/>
                  </a:schemeClr>
                </a:solidFill>
              </a:rPr>
              <a:t>»</a:t>
            </a:r>
          </a:p>
          <a:p>
            <a:pPr algn="just"/>
            <a:r>
              <a:rPr lang="ru-RU" sz="1900" b="1" dirty="0" smtClean="0">
                <a:solidFill>
                  <a:schemeClr val="tx1">
                    <a:lumMod val="75000"/>
                  </a:schemeClr>
                </a:solidFill>
              </a:rPr>
              <a:t>5</a:t>
            </a:r>
            <a:r>
              <a:rPr lang="ru-RU" sz="1900" b="1" dirty="0" smtClean="0">
                <a:solidFill>
                  <a:schemeClr val="tx1">
                    <a:lumMod val="75000"/>
                  </a:schemeClr>
                </a:solidFill>
              </a:rPr>
              <a:t>. </a:t>
            </a:r>
            <a:r>
              <a:rPr lang="ru-RU" sz="1900" b="1" dirty="0">
                <a:solidFill>
                  <a:schemeClr val="tx1">
                    <a:lumMod val="75000"/>
                  </a:schemeClr>
                </a:solidFill>
              </a:rPr>
              <a:t>АО </a:t>
            </a:r>
            <a:r>
              <a:rPr lang="ru-RU" sz="1900" b="1" dirty="0" smtClean="0">
                <a:solidFill>
                  <a:schemeClr val="tx1">
                    <a:lumMod val="75000"/>
                  </a:schemeClr>
                </a:solidFill>
              </a:rPr>
              <a:t>«Федеральная </a:t>
            </a:r>
            <a:r>
              <a:rPr lang="ru-RU" sz="1900" b="1" dirty="0">
                <a:solidFill>
                  <a:schemeClr val="tx1">
                    <a:lumMod val="75000"/>
                  </a:schemeClr>
                </a:solidFill>
              </a:rPr>
              <a:t>корпорация по развитию малого и среднего </a:t>
            </a:r>
            <a:r>
              <a:rPr lang="ru-RU" sz="1900" b="1" dirty="0" smtClean="0">
                <a:solidFill>
                  <a:schemeClr val="tx1">
                    <a:lumMod val="75000"/>
                  </a:schemeClr>
                </a:solidFill>
              </a:rPr>
              <a:t>предпринимательства»</a:t>
            </a:r>
          </a:p>
        </p:txBody>
      </p:sp>
    </p:spTree>
    <p:extLst>
      <p:ext uri="{BB962C8B-B14F-4D97-AF65-F5344CB8AC3E}">
        <p14:creationId xmlns:p14="http://schemas.microsoft.com/office/powerpoint/2010/main" val="42844651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>
                <a:solidFill>
                  <a:srgbClr val="FF4E39"/>
                </a:solidFill>
              </a:rPr>
              <a:t>www.сайт.ru</a:t>
            </a:r>
            <a:endParaRPr lang="ru-RU" dirty="0">
              <a:solidFill>
                <a:srgbClr val="FF4E39"/>
              </a:solidFill>
            </a:endParaRPr>
          </a:p>
        </p:txBody>
      </p:sp>
      <p:sp>
        <p:nvSpPr>
          <p:cNvPr id="11" name="Текст 10"/>
          <p:cNvSpPr>
            <a:spLocks noGrp="1"/>
          </p:cNvSpPr>
          <p:nvPr>
            <p:ph type="body" idx="19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" name="Рисунок 12" descr="В МФЦ можно зарегистрироваться на портале &quot;Бизнес-навигатор&quot;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00" y="163066"/>
            <a:ext cx="7130931" cy="48334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470816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type="body" idx="19"/>
          </p:nvPr>
        </p:nvSpPr>
        <p:spPr>
          <a:xfrm>
            <a:off x="440268" y="355600"/>
            <a:ext cx="4800600" cy="4640943"/>
          </a:xfrm>
        </p:spPr>
        <p:txBody>
          <a:bodyPr>
            <a:normAutofit fontScale="92500" lnSpcReduction="10000"/>
          </a:bodyPr>
          <a:lstStyle/>
          <a:p>
            <a:pPr fontAlgn="base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     </a:t>
            </a:r>
            <a:endParaRPr lang="ru-RU" sz="18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just" fontAlgn="base"/>
            <a:r>
              <a:rPr lang="ru-RU" sz="1800" b="1" i="1" dirty="0" smtClean="0">
                <a:solidFill>
                  <a:schemeClr val="accent1">
                    <a:lumMod val="75000"/>
                  </a:schemeClr>
                </a:solidFill>
              </a:rPr>
              <a:t>      Бизнес-навигатор МСП </a:t>
            </a:r>
            <a:r>
              <a:rPr lang="ru-RU" sz="1800" b="1" dirty="0" smtClean="0">
                <a:solidFill>
                  <a:schemeClr val="accent6">
                    <a:lumMod val="75000"/>
                  </a:schemeClr>
                </a:solidFill>
              </a:rPr>
              <a:t>– бесплатный </a:t>
            </a:r>
            <a:r>
              <a:rPr lang="ru-RU" sz="1800" b="1" dirty="0" err="1" smtClean="0">
                <a:solidFill>
                  <a:schemeClr val="accent6">
                    <a:lumMod val="75000"/>
                  </a:schemeClr>
                </a:solidFill>
              </a:rPr>
              <a:t>интернет-ресурс</a:t>
            </a:r>
            <a:r>
              <a:rPr lang="ru-RU" sz="1800" b="1" dirty="0" smtClean="0">
                <a:solidFill>
                  <a:schemeClr val="accent6">
                    <a:lumMod val="75000"/>
                  </a:schemeClr>
                </a:solidFill>
              </a:rPr>
              <a:t>, который предлагает </a:t>
            </a:r>
            <a:r>
              <a:rPr lang="ru-RU" sz="1800" b="1" dirty="0">
                <a:solidFill>
                  <a:schemeClr val="accent6">
                    <a:lumMod val="75000"/>
                  </a:schemeClr>
                </a:solidFill>
              </a:rPr>
              <a:t>полный спектр финансовых и информационных </a:t>
            </a:r>
            <a:r>
              <a:rPr lang="ru-RU" sz="1800" b="1" dirty="0" smtClean="0">
                <a:solidFill>
                  <a:schemeClr val="accent6">
                    <a:lumMod val="75000"/>
                  </a:schemeClr>
                </a:solidFill>
              </a:rPr>
              <a:t>инструментов для планирования, открытия и расширения бизнеса, позволяет </a:t>
            </a:r>
            <a:r>
              <a:rPr lang="ru-RU" sz="1800" b="1" dirty="0">
                <a:solidFill>
                  <a:schemeClr val="accent6">
                    <a:lumMod val="75000"/>
                  </a:schemeClr>
                </a:solidFill>
              </a:rPr>
              <a:t>выбрать оптимальный вид бизнеса с учетом привязки к конкретному </a:t>
            </a:r>
            <a:r>
              <a:rPr lang="ru-RU" sz="1800" b="1" dirty="0" smtClean="0">
                <a:solidFill>
                  <a:schemeClr val="accent6">
                    <a:lumMod val="75000"/>
                  </a:schemeClr>
                </a:solidFill>
              </a:rPr>
              <a:t>местоположению, проверить надежность контрагентов и партнеров, нанять сотрудников и даже бесплатно разместить рекламу</a:t>
            </a:r>
          </a:p>
          <a:p>
            <a:pPr fontAlgn="base"/>
            <a:endParaRPr lang="ru-RU" sz="1800" b="1" dirty="0">
              <a:solidFill>
                <a:schemeClr val="accent6">
                  <a:lumMod val="75000"/>
                </a:schemeClr>
              </a:solidFill>
            </a:endParaRPr>
          </a:p>
          <a:p>
            <a:pPr algn="just" fontAlgn="base"/>
            <a:r>
              <a:rPr lang="ru-RU" sz="1800" b="1" dirty="0" smtClean="0">
                <a:solidFill>
                  <a:schemeClr val="accent6">
                    <a:lumMod val="75000"/>
                  </a:schemeClr>
                </a:solidFill>
              </a:rPr>
              <a:t>	Базовым </a:t>
            </a:r>
            <a:r>
              <a:rPr lang="ru-RU" sz="1800" b="1" dirty="0">
                <a:solidFill>
                  <a:schemeClr val="accent6">
                    <a:lumMod val="75000"/>
                  </a:schemeClr>
                </a:solidFill>
              </a:rPr>
              <a:t>принципом открытия своего дела с помощью </a:t>
            </a: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</a:rPr>
              <a:t>Бизнес-навигатора МСП</a:t>
            </a:r>
            <a:r>
              <a:rPr lang="ru-RU" sz="2000" b="1" dirty="0">
                <a:solidFill>
                  <a:srgbClr val="FFC000"/>
                </a:solidFill>
              </a:rPr>
              <a:t> </a:t>
            </a:r>
            <a:r>
              <a:rPr lang="ru-RU" sz="1800" b="1" dirty="0">
                <a:solidFill>
                  <a:schemeClr val="accent6">
                    <a:lumMod val="75000"/>
                  </a:schemeClr>
                </a:solidFill>
              </a:rPr>
              <a:t>является поиск и заполнение свободной рыночной ниши в сфере выбранного бизнеса</a:t>
            </a:r>
            <a:r>
              <a:rPr lang="ru-RU" sz="1800" b="1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  <a:p>
            <a:pPr fontAlgn="base"/>
            <a:endParaRPr lang="ru-RU" sz="18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fontAlgn="base"/>
            <a:endParaRPr lang="ru-RU" b="1" dirty="0">
              <a:solidFill>
                <a:srgbClr val="C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12" name="Рисунок 11" descr="Фото: Depositphotos">
            <a:hlinkClick r:id="rId3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01733" y="486000"/>
            <a:ext cx="3415843" cy="368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524900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58805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 smtClean="0">
                <a:solidFill>
                  <a:srgbClr val="FF0000"/>
                </a:solidFill>
              </a:rPr>
              <a:t>Бизнес-навигатор МСП позволяет:</a:t>
            </a:r>
            <a:br>
              <a:rPr lang="ru-RU" sz="3100" dirty="0" smtClean="0">
                <a:solidFill>
                  <a:srgbClr val="FF0000"/>
                </a:solidFill>
              </a:rPr>
            </a:br>
            <a:r>
              <a:rPr lang="ru-RU" sz="3100" dirty="0" smtClean="0">
                <a:solidFill>
                  <a:srgbClr val="FF0000"/>
                </a:solidFill>
              </a:rPr>
              <a:t/>
            </a:r>
            <a:br>
              <a:rPr lang="ru-RU" sz="3100" dirty="0" smtClean="0">
                <a:solidFill>
                  <a:srgbClr val="FF0000"/>
                </a:solidFill>
              </a:rPr>
            </a:br>
            <a:r>
              <a:rPr lang="ru-RU" dirty="0" smtClean="0"/>
              <a:t>1</a:t>
            </a:r>
            <a:r>
              <a:rPr lang="ru-RU" dirty="0" smtClean="0"/>
              <a:t>. Выбрать бизнес</a:t>
            </a:r>
            <a:endParaRPr lang="ru-RU" dirty="0"/>
          </a:p>
        </p:txBody>
      </p:sp>
      <p:sp>
        <p:nvSpPr>
          <p:cNvPr id="11" name="Объект 10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457200" lvl="1" indent="0" fontAlgn="base">
              <a:buNone/>
            </a:pPr>
            <a:endParaRPr lang="ru-RU" sz="1800" dirty="0">
              <a:latin typeface="+mj-lt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150000"/>
              </a:lnSpc>
              <a:buNone/>
            </a:pPr>
            <a:r>
              <a:rPr lang="ru-RU" sz="1800" dirty="0">
                <a:latin typeface="+mj-lt"/>
                <a:cs typeface="Times New Roman" panose="02020603050405020304" pitchFamily="18" charset="0"/>
              </a:rPr>
              <a:t>На интерактивной карте зарегистрированный пользователь может узнать, какой вид бизнеса можно выгодно и с приемлемыми рисками открыть в городе, представленном в списке, какие для этого нужны инвестиции и документы. Параметры и виды наиболее востребованного бизнеса, включенного в Бизнес-навигатор МСП, выбраны совместно с деловыми объединениями предпринимателей.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1303376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8000" y="246743"/>
            <a:ext cx="7848000" cy="566057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Выбор бизнеса</a:t>
            </a:r>
            <a:endParaRPr lang="ru-RU" dirty="0"/>
          </a:p>
        </p:txBody>
      </p:sp>
      <p:pic>
        <p:nvPicPr>
          <p:cNvPr id="9" name="Объект 7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473" t="8992" r="-627" b="3682"/>
          <a:stretch/>
        </p:blipFill>
        <p:spPr>
          <a:xfrm>
            <a:off x="563943" y="747487"/>
            <a:ext cx="7903029" cy="4209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729936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/>
        </p:blipFill>
        <p:spPr>
          <a:xfrm>
            <a:off x="428171" y="174171"/>
            <a:ext cx="7982858" cy="4884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162723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48000" y="486001"/>
            <a:ext cx="7848000" cy="972000"/>
          </a:xfrm>
        </p:spPr>
        <p:txBody>
          <a:bodyPr/>
          <a:lstStyle/>
          <a:p>
            <a:r>
              <a:rPr lang="ru-RU" dirty="0" smtClean="0"/>
              <a:t>2. Рассчитать примерный бизнес-план</a:t>
            </a:r>
            <a:endParaRPr lang="ru-RU" dirty="0"/>
          </a:p>
        </p:txBody>
      </p:sp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648000" y="1110343"/>
            <a:ext cx="7848000" cy="3439886"/>
          </a:xfrm>
        </p:spPr>
        <p:txBody>
          <a:bodyPr>
            <a:normAutofit/>
          </a:bodyPr>
          <a:lstStyle/>
          <a:p>
            <a:pPr marL="0" indent="0" fontAlgn="base">
              <a:buNone/>
            </a:pPr>
            <a:r>
              <a:rPr lang="ru-RU" sz="1800" dirty="0" smtClean="0"/>
              <a:t>Портал </a:t>
            </a:r>
            <a:r>
              <a:rPr lang="ru-RU" sz="1800" dirty="0"/>
              <a:t>МСП позволяет на основе оперативно обновляющихся официальных статистических данных о потенциальных клиентах, конкурентах, мерах поддержки и других важных факторах, рассчитать бизнес-план в соответствии с требованиями и имеющимися ресурсами предпринимателя. </a:t>
            </a:r>
            <a:endParaRPr lang="ru-RU" sz="1800" dirty="0" smtClean="0"/>
          </a:p>
          <a:p>
            <a:pPr marL="0" indent="0" fontAlgn="base">
              <a:buNone/>
            </a:pPr>
            <a:r>
              <a:rPr lang="ru-RU" sz="1800" dirty="0" smtClean="0"/>
              <a:t>С </a:t>
            </a:r>
            <a:r>
              <a:rPr lang="ru-RU" sz="1800" dirty="0"/>
              <a:t>примерным бизнес-планом предприниматель может обратиться в банк или кредитную организацию. </a:t>
            </a:r>
            <a:endParaRPr lang="ru-RU" sz="1800" dirty="0" smtClean="0"/>
          </a:p>
          <a:p>
            <a:pPr marL="0" indent="0" fontAlgn="base">
              <a:buNone/>
            </a:pPr>
            <a:r>
              <a:rPr lang="ru-RU" sz="1800" dirty="0" smtClean="0"/>
              <a:t>Виды </a:t>
            </a:r>
            <a:r>
              <a:rPr lang="ru-RU" sz="1800" dirty="0"/>
              <a:t>поддержки бизнеса проработаны с банками, организациями инфраструктуры поддержки бизнеса, государственными органами и местными властями.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4057936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слайды контента">
  <a:themeElements>
    <a:clrScheme name="МФЦ">
      <a:dk1>
        <a:srgbClr val="623B2A"/>
      </a:dk1>
      <a:lt1>
        <a:srgbClr val="FFFFFF"/>
      </a:lt1>
      <a:dk2>
        <a:srgbClr val="623B2A"/>
      </a:dk2>
      <a:lt2>
        <a:srgbClr val="FFFFFF"/>
      </a:lt2>
      <a:accent1>
        <a:srgbClr val="FF4E39"/>
      </a:accent1>
      <a:accent2>
        <a:srgbClr val="C39367"/>
      </a:accent2>
      <a:accent3>
        <a:srgbClr val="623B2A"/>
      </a:accent3>
      <a:accent4>
        <a:srgbClr val="EF8E6B"/>
      </a:accent4>
      <a:accent5>
        <a:srgbClr val="DCB68D"/>
      </a:accent5>
      <a:accent6>
        <a:srgbClr val="955C3E"/>
      </a:accent6>
      <a:hlink>
        <a:srgbClr val="BF9C85"/>
      </a:hlink>
      <a:folHlink>
        <a:srgbClr val="EBD6BE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b" anchorCtr="0">
        <a:normAutofit/>
      </a:bodyPr>
      <a:lstStyle>
        <a:defPPr>
          <a:defRPr sz="1400" b="1" i="0" cap="all" dirty="0" smtClean="0">
            <a:solidFill>
              <a:schemeClr val="accent1"/>
            </a:solidFill>
          </a:defRPr>
        </a:defPPr>
      </a:lstStyle>
    </a:txDef>
  </a:objectDefaults>
  <a:extraClrSchemeLst/>
</a:theme>
</file>

<file path=ppt/theme/theme10.xml><?xml version="1.0" encoding="utf-8"?>
<a:theme xmlns:a="http://schemas.openxmlformats.org/drawingml/2006/main" name="5_слайды контента">
  <a:themeElements>
    <a:clrScheme name="МФЦ">
      <a:dk1>
        <a:srgbClr val="623B2A"/>
      </a:dk1>
      <a:lt1>
        <a:srgbClr val="FFFFFF"/>
      </a:lt1>
      <a:dk2>
        <a:srgbClr val="623B2A"/>
      </a:dk2>
      <a:lt2>
        <a:srgbClr val="FFFFFF"/>
      </a:lt2>
      <a:accent1>
        <a:srgbClr val="FF4E39"/>
      </a:accent1>
      <a:accent2>
        <a:srgbClr val="C39367"/>
      </a:accent2>
      <a:accent3>
        <a:srgbClr val="623B2A"/>
      </a:accent3>
      <a:accent4>
        <a:srgbClr val="EF8E6B"/>
      </a:accent4>
      <a:accent5>
        <a:srgbClr val="DCB68D"/>
      </a:accent5>
      <a:accent6>
        <a:srgbClr val="955C3E"/>
      </a:accent6>
      <a:hlink>
        <a:srgbClr val="BF9C85"/>
      </a:hlink>
      <a:folHlink>
        <a:srgbClr val="EBD6BE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b" anchorCtr="0">
        <a:normAutofit/>
      </a:bodyPr>
      <a:lstStyle>
        <a:defPPr>
          <a:defRPr sz="1400" b="1" i="0" cap="all" dirty="0" smtClean="0">
            <a:solidFill>
              <a:schemeClr val="accent1"/>
            </a:solidFill>
          </a:defRPr>
        </a:defPPr>
      </a:lstStyle>
    </a:txDef>
  </a:objectDefaults>
  <a:extraClrSchemeLst/>
</a:theme>
</file>

<file path=ppt/theme/theme11.xml><?xml version="1.0" encoding="utf-8"?>
<a:theme xmlns:a="http://schemas.openxmlformats.org/drawingml/2006/main" name="6_слайды контента">
  <a:themeElements>
    <a:clrScheme name="МФЦ">
      <a:dk1>
        <a:srgbClr val="623B2A"/>
      </a:dk1>
      <a:lt1>
        <a:srgbClr val="FFFFFF"/>
      </a:lt1>
      <a:dk2>
        <a:srgbClr val="623B2A"/>
      </a:dk2>
      <a:lt2>
        <a:srgbClr val="FFFFFF"/>
      </a:lt2>
      <a:accent1>
        <a:srgbClr val="FF4E39"/>
      </a:accent1>
      <a:accent2>
        <a:srgbClr val="C39367"/>
      </a:accent2>
      <a:accent3>
        <a:srgbClr val="623B2A"/>
      </a:accent3>
      <a:accent4>
        <a:srgbClr val="EF8E6B"/>
      </a:accent4>
      <a:accent5>
        <a:srgbClr val="DCB68D"/>
      </a:accent5>
      <a:accent6>
        <a:srgbClr val="955C3E"/>
      </a:accent6>
      <a:hlink>
        <a:srgbClr val="BF9C85"/>
      </a:hlink>
      <a:folHlink>
        <a:srgbClr val="EBD6BE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b" anchorCtr="0">
        <a:normAutofit/>
      </a:bodyPr>
      <a:lstStyle>
        <a:defPPr>
          <a:defRPr sz="1400" b="1" i="0" cap="all" dirty="0" smtClean="0">
            <a:solidFill>
              <a:schemeClr val="accent1"/>
            </a:solidFill>
          </a:defRPr>
        </a:defPPr>
      </a:lstStyle>
    </a:txDef>
  </a:objectDefaults>
  <a:extraClrSchemeLst/>
</a:theme>
</file>

<file path=ppt/theme/theme12.xml><?xml version="1.0" encoding="utf-8"?>
<a:theme xmlns:a="http://schemas.openxmlformats.org/drawingml/2006/main" name="7_слайды контента">
  <a:themeElements>
    <a:clrScheme name="МФЦ">
      <a:dk1>
        <a:srgbClr val="623B2A"/>
      </a:dk1>
      <a:lt1>
        <a:srgbClr val="FFFFFF"/>
      </a:lt1>
      <a:dk2>
        <a:srgbClr val="623B2A"/>
      </a:dk2>
      <a:lt2>
        <a:srgbClr val="FFFFFF"/>
      </a:lt2>
      <a:accent1>
        <a:srgbClr val="FF4E39"/>
      </a:accent1>
      <a:accent2>
        <a:srgbClr val="C39367"/>
      </a:accent2>
      <a:accent3>
        <a:srgbClr val="623B2A"/>
      </a:accent3>
      <a:accent4>
        <a:srgbClr val="EF8E6B"/>
      </a:accent4>
      <a:accent5>
        <a:srgbClr val="DCB68D"/>
      </a:accent5>
      <a:accent6>
        <a:srgbClr val="955C3E"/>
      </a:accent6>
      <a:hlink>
        <a:srgbClr val="BF9C85"/>
      </a:hlink>
      <a:folHlink>
        <a:srgbClr val="EBD6BE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b" anchorCtr="0">
        <a:normAutofit/>
      </a:bodyPr>
      <a:lstStyle>
        <a:defPPr>
          <a:defRPr sz="1400" b="1" i="0" cap="all" dirty="0" smtClean="0">
            <a:solidFill>
              <a:schemeClr val="accent1"/>
            </a:solidFill>
          </a:defRPr>
        </a:defPPr>
      </a:lstStyle>
    </a:txDef>
  </a:objectDefaults>
  <a:extraClrSchemeLst/>
</a:theme>
</file>

<file path=ppt/theme/theme13.xml><?xml version="1.0" encoding="utf-8"?>
<a:theme xmlns:a="http://schemas.openxmlformats.org/drawingml/2006/main" name="8_слайды контента">
  <a:themeElements>
    <a:clrScheme name="МФЦ">
      <a:dk1>
        <a:srgbClr val="623B2A"/>
      </a:dk1>
      <a:lt1>
        <a:srgbClr val="FFFFFF"/>
      </a:lt1>
      <a:dk2>
        <a:srgbClr val="623B2A"/>
      </a:dk2>
      <a:lt2>
        <a:srgbClr val="FFFFFF"/>
      </a:lt2>
      <a:accent1>
        <a:srgbClr val="FF4E39"/>
      </a:accent1>
      <a:accent2>
        <a:srgbClr val="C39367"/>
      </a:accent2>
      <a:accent3>
        <a:srgbClr val="623B2A"/>
      </a:accent3>
      <a:accent4>
        <a:srgbClr val="EF8E6B"/>
      </a:accent4>
      <a:accent5>
        <a:srgbClr val="DCB68D"/>
      </a:accent5>
      <a:accent6>
        <a:srgbClr val="955C3E"/>
      </a:accent6>
      <a:hlink>
        <a:srgbClr val="BF9C85"/>
      </a:hlink>
      <a:folHlink>
        <a:srgbClr val="EBD6BE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b" anchorCtr="0">
        <a:normAutofit/>
      </a:bodyPr>
      <a:lstStyle>
        <a:defPPr>
          <a:defRPr sz="1400" b="1" i="0" cap="all" dirty="0" smtClean="0">
            <a:solidFill>
              <a:schemeClr val="accent1"/>
            </a:solidFill>
          </a:defRPr>
        </a:defPPr>
      </a:lstStyle>
    </a:txDef>
  </a:objectDefaults>
  <a:extraClrSchemeLst/>
</a:theme>
</file>

<file path=ppt/theme/theme14.xml><?xml version="1.0" encoding="utf-8"?>
<a:theme xmlns:a="http://schemas.openxmlformats.org/drawingml/2006/main" name="9_слайды контента">
  <a:themeElements>
    <a:clrScheme name="МФЦ">
      <a:dk1>
        <a:srgbClr val="623B2A"/>
      </a:dk1>
      <a:lt1>
        <a:srgbClr val="FFFFFF"/>
      </a:lt1>
      <a:dk2>
        <a:srgbClr val="623B2A"/>
      </a:dk2>
      <a:lt2>
        <a:srgbClr val="FFFFFF"/>
      </a:lt2>
      <a:accent1>
        <a:srgbClr val="FF4E39"/>
      </a:accent1>
      <a:accent2>
        <a:srgbClr val="C39367"/>
      </a:accent2>
      <a:accent3>
        <a:srgbClr val="623B2A"/>
      </a:accent3>
      <a:accent4>
        <a:srgbClr val="EF8E6B"/>
      </a:accent4>
      <a:accent5>
        <a:srgbClr val="DCB68D"/>
      </a:accent5>
      <a:accent6>
        <a:srgbClr val="955C3E"/>
      </a:accent6>
      <a:hlink>
        <a:srgbClr val="BF9C85"/>
      </a:hlink>
      <a:folHlink>
        <a:srgbClr val="EBD6BE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b" anchorCtr="0">
        <a:normAutofit/>
      </a:bodyPr>
      <a:lstStyle>
        <a:defPPr>
          <a:defRPr sz="1400" b="1" i="0" cap="all" dirty="0" smtClean="0">
            <a:solidFill>
              <a:schemeClr val="accent1"/>
            </a:solidFill>
          </a:defRPr>
        </a:defPPr>
      </a:lstStyle>
    </a:txDef>
  </a:objectDefaults>
  <a:extraClrSchemeLst/>
</a:theme>
</file>

<file path=ppt/theme/theme15.xml><?xml version="1.0" encoding="utf-8"?>
<a:theme xmlns:a="http://schemas.openxmlformats.org/drawingml/2006/main" name="10_слайды контента">
  <a:themeElements>
    <a:clrScheme name="МФЦ">
      <a:dk1>
        <a:srgbClr val="623B2A"/>
      </a:dk1>
      <a:lt1>
        <a:srgbClr val="FFFFFF"/>
      </a:lt1>
      <a:dk2>
        <a:srgbClr val="623B2A"/>
      </a:dk2>
      <a:lt2>
        <a:srgbClr val="FFFFFF"/>
      </a:lt2>
      <a:accent1>
        <a:srgbClr val="FF4E39"/>
      </a:accent1>
      <a:accent2>
        <a:srgbClr val="C39367"/>
      </a:accent2>
      <a:accent3>
        <a:srgbClr val="623B2A"/>
      </a:accent3>
      <a:accent4>
        <a:srgbClr val="EF8E6B"/>
      </a:accent4>
      <a:accent5>
        <a:srgbClr val="DCB68D"/>
      </a:accent5>
      <a:accent6>
        <a:srgbClr val="955C3E"/>
      </a:accent6>
      <a:hlink>
        <a:srgbClr val="BF9C85"/>
      </a:hlink>
      <a:folHlink>
        <a:srgbClr val="EBD6BE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b" anchorCtr="0">
        <a:normAutofit/>
      </a:bodyPr>
      <a:lstStyle>
        <a:defPPr>
          <a:defRPr sz="1400" b="1" i="0" cap="all" dirty="0" smtClean="0">
            <a:solidFill>
              <a:schemeClr val="accent1"/>
            </a:solidFill>
          </a:defRPr>
        </a:defPPr>
      </a:lstStyle>
    </a:txDef>
  </a:objectDefaults>
  <a:extraClrSchemeLst/>
</a:theme>
</file>

<file path=ppt/theme/theme16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7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кст + пиктограмма">
  <a:themeElements>
    <a:clrScheme name="МФЦ">
      <a:dk1>
        <a:srgbClr val="623B2A"/>
      </a:dk1>
      <a:lt1>
        <a:srgbClr val="FFFFFF"/>
      </a:lt1>
      <a:dk2>
        <a:srgbClr val="623B2A"/>
      </a:dk2>
      <a:lt2>
        <a:srgbClr val="FFFFFF"/>
      </a:lt2>
      <a:accent1>
        <a:srgbClr val="FF4E39"/>
      </a:accent1>
      <a:accent2>
        <a:srgbClr val="C39367"/>
      </a:accent2>
      <a:accent3>
        <a:srgbClr val="623B2A"/>
      </a:accent3>
      <a:accent4>
        <a:srgbClr val="EF8E6B"/>
      </a:accent4>
      <a:accent5>
        <a:srgbClr val="DCB68D"/>
      </a:accent5>
      <a:accent6>
        <a:srgbClr val="955C3E"/>
      </a:accent6>
      <a:hlink>
        <a:srgbClr val="BF9C85"/>
      </a:hlink>
      <a:folHlink>
        <a:srgbClr val="EBD6BE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b" anchorCtr="0">
        <a:normAutofit/>
      </a:bodyPr>
      <a:lstStyle>
        <a:defPPr>
          <a:defRPr sz="1400" b="1" i="0" cap="all" dirty="0" smtClean="0">
            <a:solidFill>
              <a:schemeClr val="accent1"/>
            </a:solidFill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2 Шмуцтитульный слайд">
  <a:themeElements>
    <a:clrScheme name="МФЦ">
      <a:dk1>
        <a:srgbClr val="623B2A"/>
      </a:dk1>
      <a:lt1>
        <a:srgbClr val="FFFFFF"/>
      </a:lt1>
      <a:dk2>
        <a:srgbClr val="623B2A"/>
      </a:dk2>
      <a:lt2>
        <a:srgbClr val="FFFFFF"/>
      </a:lt2>
      <a:accent1>
        <a:srgbClr val="FF4E39"/>
      </a:accent1>
      <a:accent2>
        <a:srgbClr val="C39367"/>
      </a:accent2>
      <a:accent3>
        <a:srgbClr val="623B2A"/>
      </a:accent3>
      <a:accent4>
        <a:srgbClr val="EF8E6B"/>
      </a:accent4>
      <a:accent5>
        <a:srgbClr val="DCB68D"/>
      </a:accent5>
      <a:accent6>
        <a:srgbClr val="955C3E"/>
      </a:accent6>
      <a:hlink>
        <a:srgbClr val="BF9C85"/>
      </a:hlink>
      <a:folHlink>
        <a:srgbClr val="EBD6BE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b" anchorCtr="0">
        <a:normAutofit/>
      </a:bodyPr>
      <a:lstStyle>
        <a:defPPr>
          <a:defRPr sz="1400" b="1" i="0" cap="all" dirty="0" smtClean="0">
            <a:solidFill>
              <a:schemeClr val="accent1"/>
            </a:solidFill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Шмуцтитульный слайд">
  <a:themeElements>
    <a:clrScheme name="МФЦ">
      <a:dk1>
        <a:srgbClr val="623B2A"/>
      </a:dk1>
      <a:lt1>
        <a:srgbClr val="FFFFFF"/>
      </a:lt1>
      <a:dk2>
        <a:srgbClr val="623B2A"/>
      </a:dk2>
      <a:lt2>
        <a:srgbClr val="FFFFFF"/>
      </a:lt2>
      <a:accent1>
        <a:srgbClr val="FF4E39"/>
      </a:accent1>
      <a:accent2>
        <a:srgbClr val="C39367"/>
      </a:accent2>
      <a:accent3>
        <a:srgbClr val="623B2A"/>
      </a:accent3>
      <a:accent4>
        <a:srgbClr val="EF8E6B"/>
      </a:accent4>
      <a:accent5>
        <a:srgbClr val="DCB68D"/>
      </a:accent5>
      <a:accent6>
        <a:srgbClr val="955C3E"/>
      </a:accent6>
      <a:hlink>
        <a:srgbClr val="BF9C85"/>
      </a:hlink>
      <a:folHlink>
        <a:srgbClr val="EBD6BE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b" anchorCtr="0">
        <a:normAutofit/>
      </a:bodyPr>
      <a:lstStyle>
        <a:defPPr>
          <a:defRPr sz="1400" b="1" i="0" cap="all" dirty="0" smtClean="0">
            <a:solidFill>
              <a:schemeClr val="accent1"/>
            </a:solidFill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Титульный, заключительный слайд">
  <a:themeElements>
    <a:clrScheme name="МФЦ">
      <a:dk1>
        <a:srgbClr val="623B2A"/>
      </a:dk1>
      <a:lt1>
        <a:srgbClr val="FFFFFF"/>
      </a:lt1>
      <a:dk2>
        <a:srgbClr val="623B2A"/>
      </a:dk2>
      <a:lt2>
        <a:srgbClr val="FFFFFF"/>
      </a:lt2>
      <a:accent1>
        <a:srgbClr val="FF4E39"/>
      </a:accent1>
      <a:accent2>
        <a:srgbClr val="C39367"/>
      </a:accent2>
      <a:accent3>
        <a:srgbClr val="623B2A"/>
      </a:accent3>
      <a:accent4>
        <a:srgbClr val="EF8E6B"/>
      </a:accent4>
      <a:accent5>
        <a:srgbClr val="DCB68D"/>
      </a:accent5>
      <a:accent6>
        <a:srgbClr val="955C3E"/>
      </a:accent6>
      <a:hlink>
        <a:srgbClr val="BF9C85"/>
      </a:hlink>
      <a:folHlink>
        <a:srgbClr val="EBD6BE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b" anchorCtr="0">
        <a:normAutofit/>
      </a:bodyPr>
      <a:lstStyle>
        <a:defPPr>
          <a:defRPr sz="1400" b="1" i="0" cap="all" dirty="0" smtClean="0">
            <a:solidFill>
              <a:schemeClr val="accent1"/>
            </a:solidFill>
          </a:defRPr>
        </a:defPPr>
      </a:lstStyle>
    </a:txDef>
  </a:objectDefaults>
  <a:extraClrSchemeLst/>
</a:theme>
</file>

<file path=ppt/theme/theme6.xml><?xml version="1.0" encoding="utf-8"?>
<a:theme xmlns:a="http://schemas.openxmlformats.org/drawingml/2006/main" name="1_слайды контента">
  <a:themeElements>
    <a:clrScheme name="МФЦ">
      <a:dk1>
        <a:srgbClr val="623B2A"/>
      </a:dk1>
      <a:lt1>
        <a:srgbClr val="FFFFFF"/>
      </a:lt1>
      <a:dk2>
        <a:srgbClr val="623B2A"/>
      </a:dk2>
      <a:lt2>
        <a:srgbClr val="FFFFFF"/>
      </a:lt2>
      <a:accent1>
        <a:srgbClr val="FF4E39"/>
      </a:accent1>
      <a:accent2>
        <a:srgbClr val="C39367"/>
      </a:accent2>
      <a:accent3>
        <a:srgbClr val="623B2A"/>
      </a:accent3>
      <a:accent4>
        <a:srgbClr val="EF8E6B"/>
      </a:accent4>
      <a:accent5>
        <a:srgbClr val="DCB68D"/>
      </a:accent5>
      <a:accent6>
        <a:srgbClr val="955C3E"/>
      </a:accent6>
      <a:hlink>
        <a:srgbClr val="BF9C85"/>
      </a:hlink>
      <a:folHlink>
        <a:srgbClr val="EBD6BE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b" anchorCtr="0">
        <a:normAutofit/>
      </a:bodyPr>
      <a:lstStyle>
        <a:defPPr>
          <a:defRPr sz="1400" b="1" i="0" cap="all" dirty="0" smtClean="0">
            <a:solidFill>
              <a:schemeClr val="accent1"/>
            </a:solidFill>
          </a:defRPr>
        </a:defPPr>
      </a:lstStyle>
    </a:txDef>
  </a:objectDefaults>
  <a:extraClrSchemeLst/>
</a:theme>
</file>

<file path=ppt/theme/theme7.xml><?xml version="1.0" encoding="utf-8"?>
<a:theme xmlns:a="http://schemas.openxmlformats.org/drawingml/2006/main" name="2_слайды контента">
  <a:themeElements>
    <a:clrScheme name="МФЦ">
      <a:dk1>
        <a:srgbClr val="623B2A"/>
      </a:dk1>
      <a:lt1>
        <a:srgbClr val="FFFFFF"/>
      </a:lt1>
      <a:dk2>
        <a:srgbClr val="623B2A"/>
      </a:dk2>
      <a:lt2>
        <a:srgbClr val="FFFFFF"/>
      </a:lt2>
      <a:accent1>
        <a:srgbClr val="FF4E39"/>
      </a:accent1>
      <a:accent2>
        <a:srgbClr val="C39367"/>
      </a:accent2>
      <a:accent3>
        <a:srgbClr val="623B2A"/>
      </a:accent3>
      <a:accent4>
        <a:srgbClr val="EF8E6B"/>
      </a:accent4>
      <a:accent5>
        <a:srgbClr val="DCB68D"/>
      </a:accent5>
      <a:accent6>
        <a:srgbClr val="955C3E"/>
      </a:accent6>
      <a:hlink>
        <a:srgbClr val="BF9C85"/>
      </a:hlink>
      <a:folHlink>
        <a:srgbClr val="EBD6BE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b" anchorCtr="0">
        <a:normAutofit/>
      </a:bodyPr>
      <a:lstStyle>
        <a:defPPr>
          <a:defRPr sz="1400" b="1" i="0" cap="all" dirty="0" smtClean="0">
            <a:solidFill>
              <a:schemeClr val="accent1"/>
            </a:solidFill>
          </a:defRPr>
        </a:defPPr>
      </a:lstStyle>
    </a:txDef>
  </a:objectDefaults>
  <a:extraClrSchemeLst/>
</a:theme>
</file>

<file path=ppt/theme/theme8.xml><?xml version="1.0" encoding="utf-8"?>
<a:theme xmlns:a="http://schemas.openxmlformats.org/drawingml/2006/main" name="3_слайды контента">
  <a:themeElements>
    <a:clrScheme name="МФЦ">
      <a:dk1>
        <a:srgbClr val="623B2A"/>
      </a:dk1>
      <a:lt1>
        <a:srgbClr val="FFFFFF"/>
      </a:lt1>
      <a:dk2>
        <a:srgbClr val="623B2A"/>
      </a:dk2>
      <a:lt2>
        <a:srgbClr val="FFFFFF"/>
      </a:lt2>
      <a:accent1>
        <a:srgbClr val="FF4E39"/>
      </a:accent1>
      <a:accent2>
        <a:srgbClr val="C39367"/>
      </a:accent2>
      <a:accent3>
        <a:srgbClr val="623B2A"/>
      </a:accent3>
      <a:accent4>
        <a:srgbClr val="EF8E6B"/>
      </a:accent4>
      <a:accent5>
        <a:srgbClr val="DCB68D"/>
      </a:accent5>
      <a:accent6>
        <a:srgbClr val="955C3E"/>
      </a:accent6>
      <a:hlink>
        <a:srgbClr val="BF9C85"/>
      </a:hlink>
      <a:folHlink>
        <a:srgbClr val="EBD6BE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b" anchorCtr="0">
        <a:normAutofit/>
      </a:bodyPr>
      <a:lstStyle>
        <a:defPPr>
          <a:defRPr sz="1400" b="1" i="0" cap="all" dirty="0" smtClean="0">
            <a:solidFill>
              <a:schemeClr val="accent1"/>
            </a:solidFill>
          </a:defRPr>
        </a:defPPr>
      </a:lstStyle>
    </a:txDef>
  </a:objectDefaults>
  <a:extraClrSchemeLst/>
</a:theme>
</file>

<file path=ppt/theme/theme9.xml><?xml version="1.0" encoding="utf-8"?>
<a:theme xmlns:a="http://schemas.openxmlformats.org/drawingml/2006/main" name="4_слайды контента">
  <a:themeElements>
    <a:clrScheme name="МФЦ">
      <a:dk1>
        <a:srgbClr val="623B2A"/>
      </a:dk1>
      <a:lt1>
        <a:srgbClr val="FFFFFF"/>
      </a:lt1>
      <a:dk2>
        <a:srgbClr val="623B2A"/>
      </a:dk2>
      <a:lt2>
        <a:srgbClr val="FFFFFF"/>
      </a:lt2>
      <a:accent1>
        <a:srgbClr val="FF4E39"/>
      </a:accent1>
      <a:accent2>
        <a:srgbClr val="C39367"/>
      </a:accent2>
      <a:accent3>
        <a:srgbClr val="623B2A"/>
      </a:accent3>
      <a:accent4>
        <a:srgbClr val="EF8E6B"/>
      </a:accent4>
      <a:accent5>
        <a:srgbClr val="DCB68D"/>
      </a:accent5>
      <a:accent6>
        <a:srgbClr val="955C3E"/>
      </a:accent6>
      <a:hlink>
        <a:srgbClr val="BF9C85"/>
      </a:hlink>
      <a:folHlink>
        <a:srgbClr val="EBD6BE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b" anchorCtr="0">
        <a:normAutofit/>
      </a:bodyPr>
      <a:lstStyle>
        <a:defPPr>
          <a:defRPr sz="1400" b="1" i="0" cap="all" dirty="0" smtClean="0">
            <a:solidFill>
              <a:schemeClr val="accent1"/>
            </a:solidFill>
          </a:defRPr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9704</TotalTime>
  <Words>588</Words>
  <Application>Microsoft Office PowerPoint</Application>
  <PresentationFormat>Экран (16:9)</PresentationFormat>
  <Paragraphs>82</Paragraphs>
  <Slides>22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15</vt:i4>
      </vt:variant>
      <vt:variant>
        <vt:lpstr>Заголовки слайдов</vt:lpstr>
      </vt:variant>
      <vt:variant>
        <vt:i4>22</vt:i4>
      </vt:variant>
    </vt:vector>
  </HeadingPairs>
  <TitlesOfParts>
    <vt:vector size="40" baseType="lpstr">
      <vt:lpstr>Arial</vt:lpstr>
      <vt:lpstr>Calibri</vt:lpstr>
      <vt:lpstr>Times New Roman</vt:lpstr>
      <vt:lpstr>слайды контента</vt:lpstr>
      <vt:lpstr>Текст + пиктограмма</vt:lpstr>
      <vt:lpstr>2 Шмуцтитульный слайд</vt:lpstr>
      <vt:lpstr>Шмуцтитульный слайд</vt:lpstr>
      <vt:lpstr>Титульный, заключительный слайд</vt:lpstr>
      <vt:lpstr>1_слайды контента</vt:lpstr>
      <vt:lpstr>2_слайды контента</vt:lpstr>
      <vt:lpstr>3_слайды контента</vt:lpstr>
      <vt:lpstr>4_слайды контента</vt:lpstr>
      <vt:lpstr>5_слайды контента</vt:lpstr>
      <vt:lpstr>6_слайды контента</vt:lpstr>
      <vt:lpstr>7_слайды контента</vt:lpstr>
      <vt:lpstr>8_слайды контента</vt:lpstr>
      <vt:lpstr>9_слайды контента</vt:lpstr>
      <vt:lpstr>10_слайды контента</vt:lpstr>
      <vt:lpstr> Услуги для субъектов малого и среднего предпринимательства, предоставляемые  в МКУ «МФЦ г. Сургута»</vt:lpstr>
      <vt:lpstr>Офис «МФЦ для бизнеса»</vt:lpstr>
      <vt:lpstr> В МФЦ г. Сургута субъектам малого  и среднего бизнеса доступны  услуги организаций:</vt:lpstr>
      <vt:lpstr>Презентация PowerPoint</vt:lpstr>
      <vt:lpstr>Презентация PowerPoint</vt:lpstr>
      <vt:lpstr>Бизнес-навигатор МСП позволяет:  1. Выбрать бизнес</vt:lpstr>
      <vt:lpstr>Выбор бизнеса</vt:lpstr>
      <vt:lpstr>Презентация PowerPoint</vt:lpstr>
      <vt:lpstr>2. Рассчитать примерный бизнес-план</vt:lpstr>
      <vt:lpstr>Что входит в бизнес -план</vt:lpstr>
      <vt:lpstr>Презентация PowerPoint</vt:lpstr>
      <vt:lpstr>3. Найти, где взять кредит и оформить гарантию</vt:lpstr>
      <vt:lpstr>Презентация PowerPoint</vt:lpstr>
      <vt:lpstr>5. Подобрать в аренду помещение для бизнеса</vt:lpstr>
      <vt:lpstr>Презентация PowerPoint</vt:lpstr>
      <vt:lpstr>4. Узнать о мерах поддержки малого и среднего бизнеса</vt:lpstr>
      <vt:lpstr>6. Быть в курсе планов закупок крупнейших заказчиков. </vt:lpstr>
      <vt:lpstr>Презентация PowerPoint</vt:lpstr>
      <vt:lpstr>Дополнительные сервисы Портала:</vt:lpstr>
      <vt:lpstr>               Ресурс  бизнес-навигатора:   -  охватывает 171 город Российской Федерации  -  насчитывает 90 видов бизнеса в сфере городского сервиса  -  содержит более 300 примерных бизнес-планов  -  Число зарегистрированных на Портале Бизнес-навигатора МСП пользователей, по данным на 13 мая 2018 года, уже превысило 879 000 человек.   Дальнейшее развитие Бизнес-навигатора МСП будет происходить при поддержке органов исполнительной власти субъектов Российской Федерации и местного самоуправления. </vt:lpstr>
      <vt:lpstr> услуга  «регистрация на портале Бизнес-навигатор МСП» с 15 июля 2017 года доступна в МФЦ г. Сургута         в день обращения в МФЦ за предоставлением услуги  вы получите логин/пароль для регистрации на портале на адрес электронной почты.  </vt:lpstr>
      <vt:lpstr>Спасибо  за внимание!</vt:lpstr>
    </vt:vector>
  </TitlesOfParts>
  <Company>fbr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*** ***</dc:creator>
  <cp:lastModifiedBy>Кунова Людмила Михайловна</cp:lastModifiedBy>
  <cp:revision>583</cp:revision>
  <cp:lastPrinted>2015-12-15T06:56:52Z</cp:lastPrinted>
  <dcterms:created xsi:type="dcterms:W3CDTF">2013-12-14T15:27:23Z</dcterms:created>
  <dcterms:modified xsi:type="dcterms:W3CDTF">2018-05-16T04:06:32Z</dcterms:modified>
</cp:coreProperties>
</file>