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96" r:id="rId2"/>
    <p:sldId id="306" r:id="rId3"/>
    <p:sldId id="298" r:id="rId4"/>
    <p:sldId id="303" r:id="rId5"/>
    <p:sldId id="299" r:id="rId6"/>
    <p:sldId id="304" r:id="rId7"/>
    <p:sldId id="300" r:id="rId8"/>
    <p:sldId id="277" r:id="rId9"/>
  </p:sldIdLst>
  <p:sldSz cx="10693400" cy="7561263"/>
  <p:notesSz cx="6797675" cy="9928225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C77"/>
    <a:srgbClr val="504F53"/>
    <a:srgbClr val="005AA9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28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CDFA647-6110-492C-84AF-446D3E4E1F8F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0A14C3C-5F1F-4237-A169-BF49F58AB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29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C8D82B-071D-4353-BB54-9DB24773D5D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24BFE7-F969-4550-BED9-BDA96DE64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198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F0384727-5529-4675-B664-82BE69BAD1A0}" type="slidenum">
              <a:rPr lang="ru-RU" smtClean="0">
                <a:solidFill>
                  <a:srgbClr val="000000"/>
                </a:solidFill>
              </a:rPr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lIns="104306" tIns="52153" rIns="104306" bIns="52153"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AC665-2E3C-4E6B-9DA1-6888900DF356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595A-74EA-4267-8C21-667E761339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EEA42-0172-41CC-AA51-5E1A811DC39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57A93-C46A-4AB3-90B8-F180218654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1AB3-BC9F-4184-8505-F8F47A3130F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308E9-5381-49F5-A43A-14D38F5ABE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D4219-446A-426A-A009-3E54DEF228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1FC3-E460-4B15-9CB5-0A2C232AB9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1D0A-1208-4860-BC6E-65E9F5587B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0574-F6AB-43A4-9E26-34E5E1CEB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D16F9-3A5B-477A-B130-BB8688E780C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51F1-46A4-4B58-833E-EDB6A595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DD3B-8C4E-4B41-AAFD-E5C10ABEBFCE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FCCA-1C47-4AB3-8B02-1195524428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E22A-0505-4DDD-A4F4-AF0F11A3867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279A7A8-F276-4ADE-9435-E1CED7D558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3457-85AC-4E18-8FA9-34E84FE50B6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65C26-7942-4D05-91E2-4E4CE7D31D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3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522F03A-13C3-4762-A0A4-FDB434B21774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38" y="7008813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4550" y="6661150"/>
            <a:ext cx="7254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79B56-F708-457A-B340-1FE74345E8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7" r:id="rId6"/>
    <p:sldLayoutId id="2147483667" r:id="rId7"/>
    <p:sldLayoutId id="2147483668" r:id="rId8"/>
    <p:sldLayoutId id="2147483658" r:id="rId9"/>
    <p:sldLayoutId id="2147483659" r:id="rId10"/>
    <p:sldLayoutId id="2147483660" r:id="rId11"/>
    <p:sldLayoutId id="2147483661" r:id="rId12"/>
    <p:sldLayoutId id="2147483669" r:id="rId13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4413" y="5272088"/>
            <a:ext cx="56832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29692" y="187847"/>
            <a:ext cx="10274300" cy="7226300"/>
          </a:xfrm>
          <a:prstGeom prst="rect">
            <a:avLst/>
          </a:prstGeom>
          <a:solidFill>
            <a:srgbClr val="A6A6A6">
              <a:alpha val="32941"/>
            </a:srgbClr>
          </a:solidFill>
          <a:ln w="25400" algn="ctr">
            <a:noFill/>
            <a:miter lim="800000"/>
            <a:headEnd/>
            <a:tailEnd/>
          </a:ln>
        </p:spPr>
        <p:txBody>
          <a:bodyPr lIns="104303" tIns="52152" rIns="104303" bIns="52152" anchor="ctr"/>
          <a:lstStyle/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22163" y="2739313"/>
            <a:ext cx="9793089" cy="10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294" tIns="45648" rIns="91294" bIns="45648">
            <a:spAutoFit/>
          </a:bodyPr>
          <a:lstStyle/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Заместитель руководителя УФНС России </a:t>
            </a:r>
          </a:p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по Ханты-Мансийскому автономному округу-Югре</a:t>
            </a:r>
          </a:p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А.</a:t>
            </a:r>
            <a:r>
              <a:rPr lang="ru-RU" altLang="ru-RU" dirty="0">
                <a:solidFill>
                  <a:srgbClr val="002060"/>
                </a:solidFill>
              </a:rPr>
              <a:t>Л</a:t>
            </a:r>
            <a:r>
              <a:rPr lang="ru-RU" altLang="ru-RU" dirty="0" smtClean="0">
                <a:solidFill>
                  <a:srgbClr val="002060"/>
                </a:solidFill>
              </a:rPr>
              <a:t>.</a:t>
            </a:r>
            <a:r>
              <a:rPr lang="en-US" altLang="ru-RU" dirty="0" smtClean="0">
                <a:solidFill>
                  <a:srgbClr val="002060"/>
                </a:solidFill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</a:rPr>
              <a:t>Ульянов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172" y="4140671"/>
            <a:ext cx="9145016" cy="1800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2284" y="4716735"/>
            <a:ext cx="7848872" cy="17281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8228" y="4428703"/>
            <a:ext cx="8640960" cy="21602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163" y="4428703"/>
            <a:ext cx="9382249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39813"/>
            <a:endParaRPr lang="ru-RU" altLang="ru-RU" dirty="0">
              <a:solidFill>
                <a:srgbClr val="104E7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2204" y="3970834"/>
            <a:ext cx="8856984" cy="1537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«Специальные налоговые режимы, общие результаты контроля за их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применением»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2" y="180975"/>
            <a:ext cx="1512168" cy="100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4332" y="396255"/>
            <a:ext cx="3060340" cy="656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46300" y="324247"/>
            <a:ext cx="33483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46300" y="180975"/>
            <a:ext cx="4345260" cy="10073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356600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Реформа контрольно-надзорной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76" y="396254"/>
            <a:ext cx="9946084" cy="483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214478" y="571480"/>
            <a:ext cx="8229600" cy="1066800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4172" y="5076775"/>
            <a:ext cx="9217024" cy="2016224"/>
          </a:xfrm>
          <a:prstGeom prst="rect">
            <a:avLst/>
          </a:prstGeom>
        </p:spPr>
        <p:txBody>
          <a:bodyPr>
            <a:noAutofit/>
          </a:bodyPr>
          <a:lstStyle>
            <a:lvl1pPr marL="363538" indent="-3635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+mj-lt"/>
              <a:defRPr sz="36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93663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71278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239838" algn="just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393700" algn="l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2324" y="1104880"/>
            <a:ext cx="748883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8275" y="396255"/>
            <a:ext cx="8732961" cy="9843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количества налогоплательщиков, состоящих </a:t>
            </a:r>
          </a:p>
          <a:p>
            <a:pPr algn="ctr" defTabSz="1043056" fontAlgn="auto">
              <a:spcAft>
                <a:spcPts val="0"/>
              </a:spcAft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учете в налоговых органах округа по состоянию на 01.04.2018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300" b="1" dirty="0" smtClean="0">
                <a:solidFill>
                  <a:srgbClr val="002060"/>
                </a:solidFill>
                <a:latin typeface="Calibri"/>
              </a:rPr>
              <a:t>(</a:t>
            </a:r>
            <a:r>
              <a:rPr lang="ru-RU" sz="2300" b="1" dirty="0">
                <a:solidFill>
                  <a:srgbClr val="002060"/>
                </a:solidFill>
                <a:latin typeface="Calibri"/>
              </a:rPr>
              <a:t>ед.)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7" y="1499387"/>
            <a:ext cx="9001000" cy="5737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784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880" y="1183957"/>
            <a:ext cx="8636300" cy="51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161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34" y="1044327"/>
            <a:ext cx="5400600" cy="3240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0276" y="380009"/>
            <a:ext cx="8784976" cy="55344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сумм поступивших налогов за 2017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1 квартал 2018 года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636" y="3780631"/>
            <a:ext cx="5184576" cy="35427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321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4" y="552451"/>
            <a:ext cx="9577064" cy="1219199"/>
          </a:xfrm>
        </p:spPr>
        <p:txBody>
          <a:bodyPr/>
          <a:lstStyle/>
          <a:p>
            <a:r>
              <a:rPr lang="ru-RU" sz="4000" dirty="0" smtClean="0"/>
              <a:t>Суммы поступивших налогов (тыс. руб.)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4" y="1692399"/>
            <a:ext cx="9307544" cy="559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412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4542" y="324247"/>
            <a:ext cx="9649072" cy="792088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Анализ сумм доначисленных платежей в ходе контрольно-аналитической работы (налог, пеня, штраф (тыс. руб.))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620" y="3636615"/>
            <a:ext cx="5392327" cy="36430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6" y="1188343"/>
            <a:ext cx="5245441" cy="367240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838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1386260" y="4572719"/>
            <a:ext cx="8382768" cy="1260475"/>
          </a:xfrm>
        </p:spPr>
        <p:txBody>
          <a:bodyPr/>
          <a:lstStyle/>
          <a:p>
            <a:pPr defTabSz="468505">
              <a:defRPr/>
            </a:pPr>
            <a:r>
              <a:rPr lang="ru-RU" sz="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Благодарю за внимание !</a:t>
            </a:r>
          </a:p>
        </p:txBody>
      </p:sp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2538" y="1398588"/>
            <a:ext cx="2849562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19843</TotalTime>
  <Words>93</Words>
  <Application>Microsoft Office PowerPoint</Application>
  <PresentationFormat>Произвольный</PresentationFormat>
  <Paragraphs>18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Суммы поступивших налогов (тыс. руб.)</vt:lpstr>
      <vt:lpstr>Анализ сумм доначисленных платежей в ходе контрольно-аналитической работы (налог, пеня, штраф (тыс. руб.))</vt:lpstr>
      <vt:lpstr>Благодарю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Евгеньевич Щеглов</dc:creator>
  <cp:lastModifiedBy>Василенко Олеся Александровна</cp:lastModifiedBy>
  <cp:revision>214</cp:revision>
  <cp:lastPrinted>2015-05-19T09:43:50Z</cp:lastPrinted>
  <dcterms:created xsi:type="dcterms:W3CDTF">2013-02-14T04:24:52Z</dcterms:created>
  <dcterms:modified xsi:type="dcterms:W3CDTF">2018-05-16T07:05:43Z</dcterms:modified>
</cp:coreProperties>
</file>