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100" d="100"/>
          <a:sy n="100" d="100"/>
        </p:scale>
        <p:origin x="-204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17.04.2020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17.04.2020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17.04.2020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49" r:id="rId2"/>
    <p:sldLayoutId id="2147483660" r:id="rId3"/>
    <p:sldLayoutId id="2147483662" r:id="rId4"/>
    <p:sldLayoutId id="2147483663" r:id="rId5"/>
    <p:sldLayoutId id="2147483664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6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/>
          <p:nvPr/>
        </p:nvSpPr>
        <p:spPr>
          <a:xfrm>
            <a:off x="177547" y="44624"/>
            <a:ext cx="813886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Поддержка и сохранение занятости работников </a:t>
            </a:r>
            <a:r>
              <a:rPr lang="ru-RU" sz="16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субъектов МСП</a:t>
            </a:r>
            <a:endParaRPr lang="en-US" sz="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692696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МСП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Банк с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 апреля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начал выдачу беспроцентных кредитов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субъектам МСП на выплату заработной платы сотрудникам в рамках мер государственной поддержки бизнеса, пострадавшего от распространения коронавируса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COVID-19.</a:t>
            </a:r>
            <a:endParaRPr lang="ru-RU" sz="1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Кредитный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продукт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направлен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на неотложные нужды для поддержки и сохранения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занятости. Расчёт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размера кредита производится на базе минимального размера оплаты труда (индивидуально для каждого региона) и количества сотрудников, состоящих в штате.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5576" y="5987143"/>
            <a:ext cx="1417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577" y="6351130"/>
            <a:ext cx="1871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>
                <a:solidFill>
                  <a:srgbClr val="4D4D4D"/>
                </a:solidFill>
              </a:defRPr>
            </a:lvl1pPr>
          </a:lstStyle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Не более 10 млн рублей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5976" y="5987143"/>
            <a:ext cx="1282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5976" y="6351131"/>
            <a:ext cx="1282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1000" b="1" u="sng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месяцев</a:t>
            </a:r>
            <a:endParaRPr lang="ru-RU" sz="1000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767616"/>
            <a:ext cx="639863" cy="62515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7009" y="5823758"/>
            <a:ext cx="603089" cy="58837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5085184"/>
            <a:ext cx="4176463" cy="598983"/>
          </a:xfrm>
          <a:prstGeom prst="rect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3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0% </a:t>
            </a:r>
            <a:r>
              <a:rPr lang="ru-RU" sz="3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годовых</a:t>
            </a:r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22"/>
          <a:stretch/>
        </p:blipFill>
        <p:spPr bwMode="auto">
          <a:xfrm>
            <a:off x="4727426" y="1048339"/>
            <a:ext cx="3585543" cy="425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716016" y="683170"/>
            <a:ext cx="3600400" cy="369566"/>
          </a:xfrm>
          <a:prstGeom prst="rect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Совместно с Правительством РФ, </a:t>
            </a:r>
            <a:endParaRPr lang="en-US" sz="11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Банком России и ВЭБ.РФ</a:t>
            </a:r>
            <a:endParaRPr lang="ru-RU" sz="11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2530544"/>
            <a:ext cx="43924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Заемщик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на дату заключения кредитного договора осуществляет деятельность не менее 1 года в одной или нескольких отраслях или видах деятельности по перечню, утвержденному Правительственной комиссией по повышению устойчивости развития российской экономики.</a:t>
            </a: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0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дату подачи заявки в АО «МСП Банк» Заемщик не получал финансирование в АО «МСП Банк» и в других кредитных организациях на расходы, связанные с выплатой заработной платы и обязательными начислениями на нее в рамках Постановления Правительства Российской Федерации от 02.04.2020 № 422 «Об утверждении Правил предоставления субсидий из федерального бюджета российским  кредитным организациям на возмещение недополученных ими доходов по кредитам, выданным в 2020 году субъектам малого и среднего предпринимательства на неотложные нужды для поддержки и сохранения занятости»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2276872"/>
            <a:ext cx="21130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ТРЕБОВАНИЯ К ЗАЕМЩИКУ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7160</TotalTime>
  <Words>218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Специальное оформление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Войнова Ольга Александровна</cp:lastModifiedBy>
  <cp:revision>319</cp:revision>
  <cp:lastPrinted>2017-11-27T08:27:26Z</cp:lastPrinted>
  <dcterms:created xsi:type="dcterms:W3CDTF">2017-08-03T13:00:25Z</dcterms:created>
  <dcterms:modified xsi:type="dcterms:W3CDTF">2020-04-17T10:00:27Z</dcterms:modified>
</cp:coreProperties>
</file>