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19" r:id="rId2"/>
    <p:sldMasterId id="2147483846" r:id="rId3"/>
  </p:sldMasterIdLst>
  <p:notesMasterIdLst>
    <p:notesMasterId r:id="rId12"/>
  </p:notesMasterIdLst>
  <p:sldIdLst>
    <p:sldId id="990" r:id="rId4"/>
    <p:sldId id="1040" r:id="rId5"/>
    <p:sldId id="1041" r:id="rId6"/>
    <p:sldId id="1042" r:id="rId7"/>
    <p:sldId id="1043" r:id="rId8"/>
    <p:sldId id="1044" r:id="rId9"/>
    <p:sldId id="1045" r:id="rId10"/>
    <p:sldId id="929" r:id="rId11"/>
  </p:sldIdLst>
  <p:sldSz cx="10693400" cy="7561263"/>
  <p:notesSz cx="6799263" cy="9875838"/>
  <p:defaultTextStyle>
    <a:defPPr>
      <a:defRPr lang="ru-RU"/>
    </a:defPPr>
    <a:lvl1pPr algn="l" defTabSz="1039682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519047" indent="-61905" algn="l" defTabSz="1039682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1039682" indent="-126984" algn="l" defTabSz="1039682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560315" indent="-190476" algn="l" defTabSz="1039682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2080951" indent="-255555" algn="l" defTabSz="1039682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5712" algn="l" defTabSz="914285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2854" algn="l" defTabSz="914285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199996" algn="l" defTabSz="914285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138" algn="l" defTabSz="914285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0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6">
          <p15:clr>
            <a:srgbClr val="A4A3A4"/>
          </p15:clr>
        </p15:guide>
        <p15:guide id="8" pos="6011">
          <p15:clr>
            <a:srgbClr val="A4A3A4"/>
          </p15:clr>
        </p15:guide>
        <p15:guide id="9" pos="6457">
          <p15:clr>
            <a:srgbClr val="A4A3A4"/>
          </p15:clr>
        </p15:guide>
        <p15:guide id="10" pos="6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71920"/>
    <a:srgbClr val="0072CE"/>
    <a:srgbClr val="005AA9"/>
    <a:srgbClr val="0066B3"/>
    <a:srgbClr val="C47AF2"/>
    <a:srgbClr val="D5A0F6"/>
    <a:srgbClr val="E6E7E7"/>
    <a:srgbClr val="4FC6E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4" autoAdjust="0"/>
    <p:restoredTop sz="98540" autoAdjust="0"/>
  </p:normalViewPr>
  <p:slideViewPr>
    <p:cSldViewPr>
      <p:cViewPr varScale="1">
        <p:scale>
          <a:sx n="84" d="100"/>
          <a:sy n="84" d="100"/>
        </p:scale>
        <p:origin x="696" y="96"/>
      </p:cViewPr>
      <p:guideLst>
        <p:guide orient="horz" pos="2382"/>
        <p:guide orient="horz" pos="1116"/>
        <p:guide orient="horz" pos="340"/>
        <p:guide orient="horz" pos="4470"/>
        <p:guide pos="3368"/>
        <p:guide pos="828"/>
        <p:guide pos="1826"/>
        <p:guide pos="6011"/>
        <p:guide pos="6457"/>
        <p:guide pos="6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698" y="-91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558" cy="494974"/>
          </a:xfrm>
          <a:prstGeom prst="rect">
            <a:avLst/>
          </a:prstGeom>
        </p:spPr>
        <p:txBody>
          <a:bodyPr vert="horz" lIns="90735" tIns="45367" rIns="90735" bIns="45367" rtlCol="0"/>
          <a:lstStyle>
            <a:lvl1pPr algn="l" defTabSz="103500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121" y="1"/>
            <a:ext cx="2946558" cy="494974"/>
          </a:xfrm>
          <a:prstGeom prst="rect">
            <a:avLst/>
          </a:prstGeom>
        </p:spPr>
        <p:txBody>
          <a:bodyPr vert="horz" lIns="90735" tIns="45367" rIns="90735" bIns="45367" rtlCol="0"/>
          <a:lstStyle>
            <a:lvl1pPr algn="r" defTabSz="103500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09B262-386B-4C32-9E36-5B9EB7F32326}" type="datetimeFigureOut">
              <a:rPr lang="ru-RU"/>
              <a:pPr>
                <a:defRPr/>
              </a:pPr>
              <a:t>23.12.2020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39775"/>
            <a:ext cx="52371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5" tIns="45367" rIns="90735" bIns="45367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10" y="4691220"/>
            <a:ext cx="5440044" cy="4443733"/>
          </a:xfrm>
          <a:prstGeom prst="rect">
            <a:avLst/>
          </a:prstGeom>
        </p:spPr>
        <p:txBody>
          <a:bodyPr vert="horz" lIns="90735" tIns="45367" rIns="90735" bIns="4536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9288"/>
            <a:ext cx="2946558" cy="494974"/>
          </a:xfrm>
          <a:prstGeom prst="rect">
            <a:avLst/>
          </a:prstGeom>
        </p:spPr>
        <p:txBody>
          <a:bodyPr vert="horz" lIns="90735" tIns="45367" rIns="90735" bIns="45367" rtlCol="0" anchor="b"/>
          <a:lstStyle>
            <a:lvl1pPr algn="l" defTabSz="103500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121" y="9379288"/>
            <a:ext cx="2946558" cy="494974"/>
          </a:xfrm>
          <a:prstGeom prst="rect">
            <a:avLst/>
          </a:prstGeom>
        </p:spPr>
        <p:txBody>
          <a:bodyPr vert="horz" lIns="90735" tIns="45367" rIns="90735" bIns="45367" rtlCol="0" anchor="b"/>
          <a:lstStyle>
            <a:lvl1pPr algn="r" defTabSz="103500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FFEB56-9A55-4E1B-BA95-9B0798ACFD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62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39682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9047" algn="l" defTabSz="1039682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9682" algn="l" defTabSz="1039682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0315" algn="l" defTabSz="1039682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0951" algn="l" defTabSz="1039682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2713" algn="l" defTabSz="10410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3259" algn="l" defTabSz="10410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3800" algn="l" defTabSz="10410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4340" algn="l" defTabSz="10410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690" y="2349500"/>
            <a:ext cx="9090025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377" y="4284666"/>
            <a:ext cx="7486649" cy="19319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B6628-7774-4632-8BBF-14C63FD58475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19990-2D56-419F-AD39-C0407B582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4A12D-91C9-412C-B834-CADA4419CCB4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87680-120C-4780-9412-A86A8D547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2" y="303215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7" y="303215"/>
            <a:ext cx="7065963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4B0C1-D1B0-4BDD-A94B-B11F9DEF2FA3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433D5-61B0-4C23-B0F5-F0928187C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0693400" cy="1240958"/>
          </a:xfr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E5EDF7">
                  <a:alpha val="20000"/>
                </a:srgbClr>
              </a:gs>
            </a:gsLst>
            <a:lin ang="5400000" scaled="1"/>
          </a:gradFill>
        </p:spPr>
        <p:txBody>
          <a:bodyPr lIns="205263" tIns="82106" rIns="205263" bIns="82106"/>
          <a:lstStyle>
            <a:lvl1pPr>
              <a:defRPr/>
            </a:lvl1pPr>
          </a:lstStyle>
          <a:p>
            <a:r>
              <a:rPr lang="ru-RU"/>
              <a:t>Образец заголовка 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51348"/>
            <a:ext cx="10693400" cy="2509919"/>
          </a:xfrm>
          <a:gradFill rotWithShape="1">
            <a:gsLst>
              <a:gs pos="0">
                <a:srgbClr val="E5EDF7">
                  <a:alpha val="20000"/>
                </a:srgb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>
            <a:noFill/>
          </a:ln>
        </p:spPr>
        <p:txBody>
          <a:bodyPr/>
          <a:lstStyle>
            <a:lvl1pPr marL="0" indent="0" algn="ctr">
              <a:buFont typeface="Arial" pitchFamily="34" charset="0"/>
              <a:buNone/>
              <a:defRPr>
                <a:solidFill>
                  <a:srgbClr val="034E93"/>
                </a:solidFill>
                <a:latin typeface="Arial Black" pitchFamily="34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1041018">
              <a:defRPr sz="2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1041018">
              <a:defRPr sz="2100">
                <a:latin typeface="Arial" pitchFamily="34" charset="0"/>
              </a:defRPr>
            </a:lvl1pPr>
          </a:lstStyle>
          <a:p>
            <a:pPr>
              <a:defRPr/>
            </a:pPr>
            <a:fld id="{35B981D8-2F21-418D-85C5-5AF8E5A425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5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1370" indent="0">
              <a:buNone/>
              <a:defRPr sz="2100"/>
            </a:lvl2pPr>
            <a:lvl3pPr marL="1042740" indent="0">
              <a:buNone/>
              <a:defRPr sz="1900"/>
            </a:lvl3pPr>
            <a:lvl4pPr marL="1564110" indent="0">
              <a:buNone/>
              <a:defRPr sz="1600"/>
            </a:lvl4pPr>
            <a:lvl5pPr marL="2085481" indent="0">
              <a:buNone/>
              <a:defRPr sz="1600"/>
            </a:lvl5pPr>
            <a:lvl6pPr marL="2606849" indent="0">
              <a:buNone/>
              <a:defRPr sz="1600"/>
            </a:lvl6pPr>
            <a:lvl7pPr marL="3128220" indent="0">
              <a:buNone/>
              <a:defRPr sz="1600"/>
            </a:lvl7pPr>
            <a:lvl8pPr marL="3649592" indent="0">
              <a:buNone/>
              <a:defRPr sz="1600"/>
            </a:lvl8pPr>
            <a:lvl9pPr marL="4170961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1041018">
              <a:defRPr sz="2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1041018">
              <a:defRPr sz="2100">
                <a:latin typeface="Arial" pitchFamily="34" charset="0"/>
              </a:defRPr>
            </a:lvl1pPr>
          </a:lstStyle>
          <a:p>
            <a:pPr>
              <a:defRPr/>
            </a:pPr>
            <a:fld id="{DE174482-A7B0-42DC-BC15-B9B4ED76AE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636524"/>
            <a:ext cx="4722918" cy="555717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636524"/>
            <a:ext cx="4722918" cy="555717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1041018">
              <a:defRPr sz="2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1041018">
              <a:defRPr sz="2100">
                <a:latin typeface="Arial" pitchFamily="34" charset="0"/>
              </a:defRPr>
            </a:lvl1pPr>
          </a:lstStyle>
          <a:p>
            <a:pPr>
              <a:defRPr/>
            </a:pPr>
            <a:fld id="{60284D76-54F2-497A-8C28-CB5A35BC85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70" indent="0">
              <a:buNone/>
              <a:defRPr sz="2300" b="1"/>
            </a:lvl2pPr>
            <a:lvl3pPr marL="1042740" indent="0">
              <a:buNone/>
              <a:defRPr sz="2100" b="1"/>
            </a:lvl3pPr>
            <a:lvl4pPr marL="1564110" indent="0">
              <a:buNone/>
              <a:defRPr sz="1900" b="1"/>
            </a:lvl4pPr>
            <a:lvl5pPr marL="2085481" indent="0">
              <a:buNone/>
              <a:defRPr sz="1900" b="1"/>
            </a:lvl5pPr>
            <a:lvl6pPr marL="2606849" indent="0">
              <a:buNone/>
              <a:defRPr sz="1900" b="1"/>
            </a:lvl6pPr>
            <a:lvl7pPr marL="3128220" indent="0">
              <a:buNone/>
              <a:defRPr sz="1900" b="1"/>
            </a:lvl7pPr>
            <a:lvl8pPr marL="3649592" indent="0">
              <a:buNone/>
              <a:defRPr sz="1900" b="1"/>
            </a:lvl8pPr>
            <a:lvl9pPr marL="417096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3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70" indent="0">
              <a:buNone/>
              <a:defRPr sz="2300" b="1"/>
            </a:lvl2pPr>
            <a:lvl3pPr marL="1042740" indent="0">
              <a:buNone/>
              <a:defRPr sz="2100" b="1"/>
            </a:lvl3pPr>
            <a:lvl4pPr marL="1564110" indent="0">
              <a:buNone/>
              <a:defRPr sz="1900" b="1"/>
            </a:lvl4pPr>
            <a:lvl5pPr marL="2085481" indent="0">
              <a:buNone/>
              <a:defRPr sz="1900" b="1"/>
            </a:lvl5pPr>
            <a:lvl6pPr marL="2606849" indent="0">
              <a:buNone/>
              <a:defRPr sz="1900" b="1"/>
            </a:lvl6pPr>
            <a:lvl7pPr marL="3128220" indent="0">
              <a:buNone/>
              <a:defRPr sz="1900" b="1"/>
            </a:lvl7pPr>
            <a:lvl8pPr marL="3649592" indent="0">
              <a:buNone/>
              <a:defRPr sz="1900" b="1"/>
            </a:lvl8pPr>
            <a:lvl9pPr marL="417096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3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1041018">
              <a:defRPr sz="2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1041018">
              <a:defRPr sz="2100">
                <a:latin typeface="Arial" pitchFamily="34" charset="0"/>
              </a:defRPr>
            </a:lvl1pPr>
          </a:lstStyle>
          <a:p>
            <a:pPr>
              <a:defRPr/>
            </a:pPr>
            <a:fld id="{CF34A549-9CF5-4DBA-A29E-B82C0CD92F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1041018">
              <a:defRPr sz="2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1041018">
              <a:defRPr sz="2100">
                <a:latin typeface="Arial" pitchFamily="34" charset="0"/>
              </a:defRPr>
            </a:lvl1pPr>
          </a:lstStyle>
          <a:p>
            <a:pPr>
              <a:defRPr/>
            </a:pPr>
            <a:fld id="{76963576-81C7-4B83-9C61-DEB5655F8A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1041018">
              <a:defRPr sz="2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1041018">
              <a:defRPr sz="2100">
                <a:latin typeface="Arial" pitchFamily="34" charset="0"/>
              </a:defRPr>
            </a:lvl1pPr>
          </a:lstStyle>
          <a:p>
            <a:pPr>
              <a:defRPr/>
            </a:pPr>
            <a:fld id="{ACAEF4D8-8817-44C9-AABF-56FC898844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1" y="301051"/>
            <a:ext cx="5977909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370" indent="0">
              <a:buNone/>
              <a:defRPr sz="1400"/>
            </a:lvl2pPr>
            <a:lvl3pPr marL="1042740" indent="0">
              <a:buNone/>
              <a:defRPr sz="1100"/>
            </a:lvl3pPr>
            <a:lvl4pPr marL="1564110" indent="0">
              <a:buNone/>
              <a:defRPr sz="1000"/>
            </a:lvl4pPr>
            <a:lvl5pPr marL="2085481" indent="0">
              <a:buNone/>
              <a:defRPr sz="1000"/>
            </a:lvl5pPr>
            <a:lvl6pPr marL="2606849" indent="0">
              <a:buNone/>
              <a:defRPr sz="1000"/>
            </a:lvl6pPr>
            <a:lvl7pPr marL="3128220" indent="0">
              <a:buNone/>
              <a:defRPr sz="1000"/>
            </a:lvl7pPr>
            <a:lvl8pPr marL="3649592" indent="0">
              <a:buNone/>
              <a:defRPr sz="1000"/>
            </a:lvl8pPr>
            <a:lvl9pPr marL="41709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1041018">
              <a:defRPr sz="2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1041018">
              <a:defRPr sz="2100">
                <a:latin typeface="Arial" pitchFamily="34" charset="0"/>
              </a:defRPr>
            </a:lvl1pPr>
          </a:lstStyle>
          <a:p>
            <a:pPr>
              <a:defRPr/>
            </a:pPr>
            <a:fld id="{7CBE92DC-312E-4D5B-A68D-DDB4ABAF8D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85AA4-47A8-46E0-B2D9-258E37F9A39D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81C3A-4275-43D8-87E0-84B5D10D0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lIns="104274" tIns="52138" rIns="104274" bIns="52138"/>
          <a:lstStyle>
            <a:lvl1pPr marL="0" indent="0">
              <a:buNone/>
              <a:defRPr sz="3700"/>
            </a:lvl1pPr>
            <a:lvl2pPr marL="521370" indent="0">
              <a:buNone/>
              <a:defRPr sz="3200"/>
            </a:lvl2pPr>
            <a:lvl3pPr marL="1042740" indent="0">
              <a:buNone/>
              <a:defRPr sz="2700"/>
            </a:lvl3pPr>
            <a:lvl4pPr marL="1564110" indent="0">
              <a:buNone/>
              <a:defRPr sz="2300"/>
            </a:lvl4pPr>
            <a:lvl5pPr marL="2085481" indent="0">
              <a:buNone/>
              <a:defRPr sz="2300"/>
            </a:lvl5pPr>
            <a:lvl6pPr marL="2606849" indent="0">
              <a:buNone/>
              <a:defRPr sz="2300"/>
            </a:lvl6pPr>
            <a:lvl7pPr marL="3128220" indent="0">
              <a:buNone/>
              <a:defRPr sz="2300"/>
            </a:lvl7pPr>
            <a:lvl8pPr marL="3649592" indent="0">
              <a:buNone/>
              <a:defRPr sz="2300"/>
            </a:lvl8pPr>
            <a:lvl9pPr marL="4170961" indent="0">
              <a:buNone/>
              <a:defRPr sz="23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370" indent="0">
              <a:buNone/>
              <a:defRPr sz="1400"/>
            </a:lvl2pPr>
            <a:lvl3pPr marL="1042740" indent="0">
              <a:buNone/>
              <a:defRPr sz="1100"/>
            </a:lvl3pPr>
            <a:lvl4pPr marL="1564110" indent="0">
              <a:buNone/>
              <a:defRPr sz="1000"/>
            </a:lvl4pPr>
            <a:lvl5pPr marL="2085481" indent="0">
              <a:buNone/>
              <a:defRPr sz="1000"/>
            </a:lvl5pPr>
            <a:lvl6pPr marL="2606849" indent="0">
              <a:buNone/>
              <a:defRPr sz="1000"/>
            </a:lvl6pPr>
            <a:lvl7pPr marL="3128220" indent="0">
              <a:buNone/>
              <a:defRPr sz="1000"/>
            </a:lvl7pPr>
            <a:lvl8pPr marL="3649592" indent="0">
              <a:buNone/>
              <a:defRPr sz="1000"/>
            </a:lvl8pPr>
            <a:lvl9pPr marL="41709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1041018">
              <a:defRPr sz="2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1041018">
              <a:defRPr sz="2100">
                <a:latin typeface="Arial" pitchFamily="34" charset="0"/>
              </a:defRPr>
            </a:lvl1pPr>
          </a:lstStyle>
          <a:p>
            <a:pPr>
              <a:defRPr/>
            </a:pPr>
            <a:fld id="{E9EB8843-24AE-4713-81E5-9FAE4411BB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1041018">
              <a:defRPr sz="2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1041018">
              <a:defRPr sz="2100">
                <a:latin typeface="Arial" pitchFamily="34" charset="0"/>
              </a:defRPr>
            </a:lvl1pPr>
          </a:lstStyle>
          <a:p>
            <a:pPr>
              <a:defRPr/>
            </a:pPr>
            <a:fld id="{89B2EF15-5520-4ECC-BB71-6B1C0A4FB5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153719" y="0"/>
            <a:ext cx="2539683" cy="71937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2" y="0"/>
            <a:ext cx="7440824" cy="71937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1041018">
              <a:defRPr sz="2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1041018">
              <a:defRPr sz="2100">
                <a:latin typeface="Arial" pitchFamily="34" charset="0"/>
              </a:defRPr>
            </a:lvl1pPr>
          </a:lstStyle>
          <a:p>
            <a:pPr>
              <a:defRPr/>
            </a:pPr>
            <a:fld id="{83741807-B215-492F-BE91-AD0DAEAEF7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6543" y="2"/>
            <a:ext cx="8966861" cy="12602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4670" y="1636524"/>
            <a:ext cx="4722918" cy="55571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636524"/>
            <a:ext cx="4722918" cy="55571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1041018">
              <a:defRPr sz="2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1041018">
              <a:defRPr sz="2100">
                <a:latin typeface="Arial" pitchFamily="34" charset="0"/>
              </a:defRPr>
            </a:lvl1pPr>
          </a:lstStyle>
          <a:p>
            <a:pPr>
              <a:defRPr/>
            </a:pPr>
            <a:fld id="{AD12018C-66A0-4CC5-90E1-82474D784D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6543" y="2"/>
            <a:ext cx="8966861" cy="12602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4670" y="1636524"/>
            <a:ext cx="9624060" cy="5557178"/>
          </a:xfrm>
        </p:spPr>
        <p:txBody>
          <a:bodyPr lIns="104274" tIns="52138" rIns="104274" bIns="52138"/>
          <a:lstStyle/>
          <a:p>
            <a:pPr lvl="0"/>
            <a:endParaRPr lang="ru-RU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1041018">
              <a:defRPr sz="2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1041018">
              <a:defRPr sz="2100">
                <a:latin typeface="Arial" pitchFamily="34" charset="0"/>
              </a:defRPr>
            </a:lvl1pPr>
          </a:lstStyle>
          <a:p>
            <a:pPr>
              <a:defRPr/>
            </a:pPr>
            <a:fld id="{E113A892-C4FE-45B7-B5D7-C8F853607F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6543" y="2"/>
            <a:ext cx="8966861" cy="12602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34670" y="1636524"/>
            <a:ext cx="9624060" cy="5557178"/>
          </a:xfrm>
        </p:spPr>
        <p:txBody>
          <a:bodyPr lIns="104274" tIns="52138" rIns="104274" bIns="52138"/>
          <a:lstStyle/>
          <a:p>
            <a:pPr lvl="0"/>
            <a:endParaRPr lang="ru-RU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1041018">
              <a:defRPr sz="2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1041018">
              <a:defRPr sz="2100">
                <a:latin typeface="Arial" pitchFamily="34" charset="0"/>
              </a:defRPr>
            </a:lvl1pPr>
          </a:lstStyle>
          <a:p>
            <a:pPr>
              <a:defRPr/>
            </a:pPr>
            <a:fld id="{AA6498B0-FF0D-4F16-99C8-7CC0331D7D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FB6E1-FB4F-4A37-9202-1A27422371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1813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9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9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054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10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61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2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27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3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3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43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A1D72-5003-4176-AE85-70426AEC88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" y="1590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72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7740F-8686-4EB3-A39C-890C89CE16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8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543" indent="0">
              <a:buNone/>
              <a:defRPr sz="2300" b="1"/>
            </a:lvl2pPr>
            <a:lvl3pPr marL="1041086" indent="0">
              <a:buNone/>
              <a:defRPr sz="2100" b="1"/>
            </a:lvl3pPr>
            <a:lvl4pPr marL="1561630" indent="0">
              <a:buNone/>
              <a:defRPr sz="1900" b="1"/>
            </a:lvl4pPr>
            <a:lvl5pPr marL="2082174" indent="0">
              <a:buNone/>
              <a:defRPr sz="1900" b="1"/>
            </a:lvl5pPr>
            <a:lvl6pPr marL="2602713" indent="0">
              <a:buNone/>
              <a:defRPr sz="1900" b="1"/>
            </a:lvl6pPr>
            <a:lvl7pPr marL="3123259" indent="0">
              <a:buNone/>
              <a:defRPr sz="1900" b="1"/>
            </a:lvl7pPr>
            <a:lvl8pPr marL="3643800" indent="0">
              <a:buNone/>
              <a:defRPr sz="1900" b="1"/>
            </a:lvl8pPr>
            <a:lvl9pPr marL="416434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38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4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543" indent="0">
              <a:buNone/>
              <a:defRPr sz="2300" b="1"/>
            </a:lvl2pPr>
            <a:lvl3pPr marL="1041086" indent="0">
              <a:buNone/>
              <a:defRPr sz="2100" b="1"/>
            </a:lvl3pPr>
            <a:lvl4pPr marL="1561630" indent="0">
              <a:buNone/>
              <a:defRPr sz="1900" b="1"/>
            </a:lvl4pPr>
            <a:lvl5pPr marL="2082174" indent="0">
              <a:buNone/>
              <a:defRPr sz="1900" b="1"/>
            </a:lvl5pPr>
            <a:lvl6pPr marL="2602713" indent="0">
              <a:buNone/>
              <a:defRPr sz="1900" b="1"/>
            </a:lvl6pPr>
            <a:lvl7pPr marL="3123259" indent="0">
              <a:buNone/>
              <a:defRPr sz="1900" b="1"/>
            </a:lvl7pPr>
            <a:lvl8pPr marL="3643800" indent="0">
              <a:buNone/>
              <a:defRPr sz="1900" b="1"/>
            </a:lvl8pPr>
            <a:lvl9pPr marL="416434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4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17F72-D755-44EF-8F1C-CC8FF5097A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52" y="4859340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52" y="3205165"/>
            <a:ext cx="9090025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2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BF4BF-6AD1-4280-B3A9-EB3DE08B503E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204C5-CDA2-4E9E-9428-B94A3AEF4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" y="1590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9CF6A-15D4-4DFF-ADF9-B87EAB16C1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7" y="6475413"/>
            <a:ext cx="663575" cy="717550"/>
          </a:xfrm>
        </p:spPr>
        <p:txBody>
          <a:bodyPr/>
          <a:lstStyle>
            <a:lvl1pPr algn="ctr">
              <a:defRPr sz="2700" i="0">
                <a:solidFill>
                  <a:prstClr val="white"/>
                </a:solidFill>
                <a:latin typeface="+mj-lt"/>
              </a:defRPr>
            </a:lvl1pPr>
          </a:lstStyle>
          <a:p>
            <a:pPr>
              <a:defRPr/>
            </a:pPr>
            <a:fld id="{4DF3F91C-6D37-4E4A-BFD9-456BF46A0C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8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1" y="301051"/>
            <a:ext cx="5977909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8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0543" indent="0">
              <a:buNone/>
              <a:defRPr sz="1400"/>
            </a:lvl2pPr>
            <a:lvl3pPr marL="1041086" indent="0">
              <a:buNone/>
              <a:defRPr sz="1100"/>
            </a:lvl3pPr>
            <a:lvl4pPr marL="1561630" indent="0">
              <a:buNone/>
              <a:defRPr sz="1000"/>
            </a:lvl4pPr>
            <a:lvl5pPr marL="2082174" indent="0">
              <a:buNone/>
              <a:defRPr sz="1000"/>
            </a:lvl5pPr>
            <a:lvl6pPr marL="2602713" indent="0">
              <a:buNone/>
              <a:defRPr sz="1000"/>
            </a:lvl6pPr>
            <a:lvl7pPr marL="3123259" indent="0">
              <a:buNone/>
              <a:defRPr sz="1000"/>
            </a:lvl7pPr>
            <a:lvl8pPr marL="3643800" indent="0">
              <a:buNone/>
              <a:defRPr sz="1000"/>
            </a:lvl8pPr>
            <a:lvl9pPr marL="416434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6A478-9955-48F9-9BCA-4D39E94220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lIns="104110" tIns="52056" rIns="104110" bIns="52056" rtlCol="0">
            <a:normAutofit/>
          </a:bodyPr>
          <a:lstStyle>
            <a:lvl1pPr marL="0" indent="0">
              <a:buNone/>
              <a:defRPr sz="3700"/>
            </a:lvl1pPr>
            <a:lvl2pPr marL="520543" indent="0">
              <a:buNone/>
              <a:defRPr sz="3200"/>
            </a:lvl2pPr>
            <a:lvl3pPr marL="1041086" indent="0">
              <a:buNone/>
              <a:defRPr sz="2700"/>
            </a:lvl3pPr>
            <a:lvl4pPr marL="1561630" indent="0">
              <a:buNone/>
              <a:defRPr sz="2300"/>
            </a:lvl4pPr>
            <a:lvl5pPr marL="2082174" indent="0">
              <a:buNone/>
              <a:defRPr sz="2300"/>
            </a:lvl5pPr>
            <a:lvl6pPr marL="2602713" indent="0">
              <a:buNone/>
              <a:defRPr sz="2300"/>
            </a:lvl6pPr>
            <a:lvl7pPr marL="3123259" indent="0">
              <a:buNone/>
              <a:defRPr sz="2300"/>
            </a:lvl7pPr>
            <a:lvl8pPr marL="3643800" indent="0">
              <a:buNone/>
              <a:defRPr sz="2300"/>
            </a:lvl8pPr>
            <a:lvl9pPr marL="4164340" indent="0">
              <a:buNone/>
              <a:defRPr sz="23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0543" indent="0">
              <a:buNone/>
              <a:defRPr sz="1400"/>
            </a:lvl2pPr>
            <a:lvl3pPr marL="1041086" indent="0">
              <a:buNone/>
              <a:defRPr sz="1100"/>
            </a:lvl3pPr>
            <a:lvl4pPr marL="1561630" indent="0">
              <a:buNone/>
              <a:defRPr sz="1000"/>
            </a:lvl4pPr>
            <a:lvl5pPr marL="2082174" indent="0">
              <a:buNone/>
              <a:defRPr sz="1000"/>
            </a:lvl5pPr>
            <a:lvl6pPr marL="2602713" indent="0">
              <a:buNone/>
              <a:defRPr sz="1000"/>
            </a:lvl6pPr>
            <a:lvl7pPr marL="3123259" indent="0">
              <a:buNone/>
              <a:defRPr sz="1000"/>
            </a:lvl7pPr>
            <a:lvl8pPr marL="3643800" indent="0">
              <a:buNone/>
              <a:defRPr sz="1000"/>
            </a:lvl8pPr>
            <a:lvl9pPr marL="416434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6B2-FB0F-4478-A975-ADE92E757B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26A23-11DB-45CA-A072-FBF8637FBD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4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1C179-B5DF-4C40-BC26-31D53FAE2C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4"/>
            <a:ext cx="8561139" cy="5324475"/>
          </a:xfrm>
        </p:spPr>
        <p:txBody>
          <a:bodyPr/>
          <a:lstStyle>
            <a:lvl1pPr marL="363364" indent="0">
              <a:buFontTx/>
              <a:buNone/>
              <a:defRPr b="1">
                <a:latin typeface="+mj-lt"/>
              </a:defRPr>
            </a:lvl1pPr>
            <a:lvl2pPr marL="363364" indent="0">
              <a:defRPr>
                <a:latin typeface="+mj-lt"/>
              </a:defRPr>
            </a:lvl2pPr>
            <a:lvl3pPr marL="628349" indent="-260225">
              <a:defRPr>
                <a:latin typeface="+mj-lt"/>
              </a:defRPr>
            </a:lvl3pPr>
            <a:lvl4pPr marL="0" indent="360190">
              <a:defRPr>
                <a:latin typeface="+mj-lt"/>
              </a:defRPr>
            </a:lvl4pPr>
            <a:lvl5pPr marL="1434412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6"/>
            <a:ext cx="8581268" cy="1219199"/>
          </a:xfrm>
        </p:spPr>
        <p:txBody>
          <a:bodyPr/>
          <a:lstStyle>
            <a:lvl1pPr marL="0" marR="0" indent="0" defTabSz="10425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ACB38-049E-4B27-94D0-A85F73E7E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4"/>
            <a:ext cx="8561139" cy="5324475"/>
          </a:xfrm>
        </p:spPr>
        <p:txBody>
          <a:bodyPr/>
          <a:lstStyle>
            <a:lvl1pPr marL="363364" indent="0">
              <a:buFontTx/>
              <a:buNone/>
              <a:defRPr b="1">
                <a:latin typeface="+mj-lt"/>
              </a:defRPr>
            </a:lvl1pPr>
            <a:lvl2pPr marL="363364" indent="0">
              <a:defRPr>
                <a:latin typeface="+mj-lt"/>
              </a:defRPr>
            </a:lvl2pPr>
            <a:lvl3pPr marL="628349" indent="-260225">
              <a:defRPr>
                <a:latin typeface="+mj-lt"/>
              </a:defRPr>
            </a:lvl3pPr>
            <a:lvl4pPr marL="0" indent="360190">
              <a:defRPr>
                <a:latin typeface="+mj-lt"/>
              </a:defRPr>
            </a:lvl4pPr>
            <a:lvl5pPr marL="1434412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6"/>
            <a:ext cx="8581268" cy="1219199"/>
          </a:xfrm>
        </p:spPr>
        <p:txBody>
          <a:bodyPr/>
          <a:lstStyle>
            <a:lvl1pPr marL="0" marR="0" indent="0" defTabSz="10425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A6102-8710-4ACE-9EF0-D38333DBE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Изображение 5" descr="ICTDay_SMALL MAP.png">
            <a:extLst/>
          </p:cNvPr>
          <p:cNvSpPr>
            <a:spLocks noChangeAspect="1"/>
          </p:cNvSpPr>
          <p:nvPr userDrawn="1"/>
        </p:nvSpPr>
        <p:spPr bwMode="auto">
          <a:xfrm>
            <a:off x="8083552" y="396877"/>
            <a:ext cx="230346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41269" eaLnBrk="1" hangingPunct="1">
              <a:defRPr/>
            </a:pPr>
            <a:endParaRPr lang="ru-RU" alt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9" y="1771657"/>
            <a:ext cx="8561139" cy="5324475"/>
          </a:xfrm>
        </p:spPr>
        <p:txBody>
          <a:bodyPr/>
          <a:lstStyle>
            <a:lvl1pPr marL="363255" indent="0">
              <a:buFontTx/>
              <a:buNone/>
              <a:defRPr b="1">
                <a:latin typeface="+mj-lt"/>
              </a:defRPr>
            </a:lvl1pPr>
            <a:lvl2pPr marL="363255" indent="0">
              <a:defRPr>
                <a:latin typeface="+mj-lt"/>
              </a:defRPr>
            </a:lvl2pPr>
            <a:lvl3pPr marL="628159" indent="-260147">
              <a:defRPr>
                <a:latin typeface="+mj-lt"/>
              </a:defRPr>
            </a:lvl3pPr>
            <a:lvl4pPr marL="0" indent="360080">
              <a:defRPr>
                <a:latin typeface="+mj-lt"/>
              </a:defRPr>
            </a:lvl4pPr>
            <a:lvl5pPr marL="143397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9"/>
            <a:ext cx="8581268" cy="1219199"/>
          </a:xfrm>
        </p:spPr>
        <p:txBody>
          <a:bodyPr/>
          <a:lstStyle>
            <a:lvl1pPr marL="0" marR="0" indent="0" defTabSz="104224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9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96244-C4E9-4151-8B93-AE550A9A90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09858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" y="1590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698" rIns="91396" bIns="45698"/>
          <a:lstStyle/>
          <a:p>
            <a:pPr defTabSz="1041269"/>
            <a:endParaRPr lang="ru-RU" altLang="ru-RU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4"/>
            <a:ext cx="8561139" cy="5324475"/>
          </a:xfrm>
        </p:spPr>
        <p:txBody>
          <a:bodyPr/>
          <a:lstStyle>
            <a:lvl1pPr marL="363364" indent="0">
              <a:buFontTx/>
              <a:buNone/>
              <a:defRPr b="1">
                <a:latin typeface="+mj-lt"/>
              </a:defRPr>
            </a:lvl1pPr>
            <a:lvl2pPr marL="360190" indent="3175">
              <a:defRPr>
                <a:latin typeface="+mj-lt"/>
              </a:defRPr>
            </a:lvl2pPr>
            <a:lvl3pPr marL="628349" indent="-260225">
              <a:tabLst/>
              <a:defRPr>
                <a:latin typeface="+mj-lt"/>
              </a:defRPr>
            </a:lvl3pPr>
            <a:lvl4pPr marL="0" indent="360190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6"/>
            <a:ext cx="8580438" cy="1219199"/>
          </a:xfrm>
        </p:spPr>
        <p:txBody>
          <a:bodyPr/>
          <a:lstStyle>
            <a:lvl1pPr marL="0" marR="0" indent="0" defTabSz="10425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A0E203-01EB-4AD2-8366-A9D2D5127D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342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22902" y="1763713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DB48D-D418-4A82-B420-42EE5368628E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25B59-F2A8-4B9D-9805-697AF916E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988" y="1692277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5" indent="0">
              <a:buNone/>
              <a:defRPr sz="1900" b="1"/>
            </a:lvl3pPr>
            <a:lvl4pPr marL="1371426" indent="0">
              <a:buNone/>
              <a:defRPr sz="1600" b="1"/>
            </a:lvl4pPr>
            <a:lvl5pPr marL="1828569" indent="0">
              <a:buNone/>
              <a:defRPr sz="1600" b="1"/>
            </a:lvl5pPr>
            <a:lvl6pPr marL="2285712" indent="0">
              <a:buNone/>
              <a:defRPr sz="1600" b="1"/>
            </a:lvl6pPr>
            <a:lvl7pPr marL="2742854" indent="0">
              <a:buNone/>
              <a:defRPr sz="1600" b="1"/>
            </a:lvl7pPr>
            <a:lvl8pPr marL="3199996" indent="0">
              <a:buNone/>
              <a:defRPr sz="1600" b="1"/>
            </a:lvl8pPr>
            <a:lvl9pPr marL="365713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988" y="2397127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426" y="1692277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5" indent="0">
              <a:buNone/>
              <a:defRPr sz="1900" b="1"/>
            </a:lvl3pPr>
            <a:lvl4pPr marL="1371426" indent="0">
              <a:buNone/>
              <a:defRPr sz="1600" b="1"/>
            </a:lvl4pPr>
            <a:lvl5pPr marL="1828569" indent="0">
              <a:buNone/>
              <a:defRPr sz="1600" b="1"/>
            </a:lvl5pPr>
            <a:lvl6pPr marL="2285712" indent="0">
              <a:buNone/>
              <a:defRPr sz="1600" b="1"/>
            </a:lvl6pPr>
            <a:lvl7pPr marL="2742854" indent="0">
              <a:buNone/>
              <a:defRPr sz="1600" b="1"/>
            </a:lvl7pPr>
            <a:lvl8pPr marL="3199996" indent="0">
              <a:buNone/>
              <a:defRPr sz="1600" b="1"/>
            </a:lvl8pPr>
            <a:lvl9pPr marL="365713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426" y="2397127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6D879-38C8-4791-95C8-A82AEC911208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5B2B7-FB10-4FE5-8153-FA66FC41F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2FEAE-FCF3-4E07-9BBF-DE630E5456FA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EC341-165D-4C4E-A7E1-E0B9323AE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D21B3-6B5D-488F-8DAB-A66489865F87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07450-207B-4410-B699-B3CCA13A4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1627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988" y="158274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5" indent="0">
              <a:buNone/>
              <a:defRPr sz="1000"/>
            </a:lvl3pPr>
            <a:lvl4pPr marL="1371426" indent="0">
              <a:buNone/>
              <a:defRPr sz="900"/>
            </a:lvl4pPr>
            <a:lvl5pPr marL="1828569" indent="0">
              <a:buNone/>
              <a:defRPr sz="900"/>
            </a:lvl5pPr>
            <a:lvl6pPr marL="2285712" indent="0">
              <a:buNone/>
              <a:defRPr sz="900"/>
            </a:lvl6pPr>
            <a:lvl7pPr marL="2742854" indent="0">
              <a:buNone/>
              <a:defRPr sz="900"/>
            </a:lvl7pPr>
            <a:lvl8pPr marL="3199996" indent="0">
              <a:buNone/>
              <a:defRPr sz="900"/>
            </a:lvl8pPr>
            <a:lvl9pPr marL="365713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DEB7E-F7F4-457F-99A8-B8739D35596A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6E773-AD17-4365-806A-9BD06D667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 lIns="91428" tIns="45714" rIns="91428" bIns="45714" rtlCol="0">
            <a:normAutofit/>
          </a:bodyPr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5" indent="0">
              <a:buNone/>
              <a:defRPr sz="2400"/>
            </a:lvl3pPr>
            <a:lvl4pPr marL="1371426" indent="0">
              <a:buNone/>
              <a:defRPr sz="2000"/>
            </a:lvl4pPr>
            <a:lvl5pPr marL="1828569" indent="0">
              <a:buNone/>
              <a:defRPr sz="2000"/>
            </a:lvl5pPr>
            <a:lvl6pPr marL="2285712" indent="0">
              <a:buNone/>
              <a:defRPr sz="2000"/>
            </a:lvl6pPr>
            <a:lvl7pPr marL="2742854" indent="0">
              <a:buNone/>
              <a:defRPr sz="2000"/>
            </a:lvl7pPr>
            <a:lvl8pPr marL="3199996" indent="0">
              <a:buNone/>
              <a:defRPr sz="2000"/>
            </a:lvl8pPr>
            <a:lvl9pPr marL="3657138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500" y="5918201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5" indent="0">
              <a:buNone/>
              <a:defRPr sz="1000"/>
            </a:lvl3pPr>
            <a:lvl4pPr marL="1371426" indent="0">
              <a:buNone/>
              <a:defRPr sz="900"/>
            </a:lvl4pPr>
            <a:lvl5pPr marL="1828569" indent="0">
              <a:buNone/>
              <a:defRPr sz="900"/>
            </a:lvl5pPr>
            <a:lvl6pPr marL="2285712" indent="0">
              <a:buNone/>
              <a:defRPr sz="900"/>
            </a:lvl6pPr>
            <a:lvl7pPr marL="2742854" indent="0">
              <a:buNone/>
              <a:defRPr sz="900"/>
            </a:lvl7pPr>
            <a:lvl8pPr marL="3199996" indent="0">
              <a:buNone/>
              <a:defRPr sz="900"/>
            </a:lvl8pPr>
            <a:lvl9pPr marL="365713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73668-C32A-4963-953D-73F3D104FF0D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E6AA1-9A6C-4B46-8130-C51D6437D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90" y="303215"/>
            <a:ext cx="9623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7" rIns="91413" bIns="4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819" name="Текст 2"/>
          <p:cNvSpPr>
            <a:spLocks noGrp="1"/>
          </p:cNvSpPr>
          <p:nvPr>
            <p:ph type="body" idx="1"/>
          </p:nvPr>
        </p:nvSpPr>
        <p:spPr bwMode="auto">
          <a:xfrm>
            <a:off x="534990" y="1763713"/>
            <a:ext cx="9623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5"/>
            <a:ext cx="24955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7" rIns="91413" bIns="45707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B609702-2C05-46AB-A258-FCA7A05F2088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40" y="7008815"/>
            <a:ext cx="33877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7" rIns="91413" bIns="45707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662863" y="7008815"/>
            <a:ext cx="24955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7" rIns="91413" bIns="45707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FEBF8EE-AA30-47CE-AD8A-EA72BC983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4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8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6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56" indent="-34285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6" indent="-28730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6" indent="-22857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8" indent="-22857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0" indent="-22857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2" indent="-228571" algn="l" defTabSz="9142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4" indent="-228571" algn="l" defTabSz="9142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7" indent="-228571" algn="l" defTabSz="9142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9" indent="-228571" algn="l" defTabSz="9142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5" algn="l" defTabSz="9142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6" algn="l" defTabSz="9142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9" algn="l" defTabSz="9142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2" algn="l" defTabSz="9142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4" algn="l" defTabSz="9142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6" algn="l" defTabSz="9142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8" algn="l" defTabSz="9142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0" y="2"/>
            <a:ext cx="10693400" cy="1319213"/>
          </a:xfrm>
          <a:prstGeom prst="rect">
            <a:avLst/>
          </a:prstGeom>
          <a:gradFill rotWithShape="1">
            <a:gsLst>
              <a:gs pos="0">
                <a:srgbClr val="E5EDF7">
                  <a:alpha val="20000"/>
                </a:srgb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104256" tIns="52129" rIns="104256" bIns="52129" anchor="ctr"/>
          <a:lstStyle/>
          <a:p>
            <a:pPr defTabSz="914124">
              <a:defRPr/>
            </a:pPr>
            <a:endParaRPr lang="ru-RU" sz="16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85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27202" y="0"/>
            <a:ext cx="89662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56" tIns="52129" rIns="104256" bIns="521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90" y="1636713"/>
            <a:ext cx="9623425" cy="5556250"/>
          </a:xfrm>
          <a:prstGeom prst="rect">
            <a:avLst/>
          </a:prstGeom>
          <a:solidFill>
            <a:srgbClr val="FFFFFF">
              <a:alpha val="50195"/>
            </a:srgbClr>
          </a:solidFill>
          <a:ln w="57150" cmpd="thinThick" algn="ctr">
            <a:solidFill>
              <a:srgbClr val="FFFFFF">
                <a:alpha val="50195"/>
              </a:srgbClr>
            </a:solidFill>
            <a:miter lim="800000"/>
            <a:headEnd/>
            <a:tailEnd/>
          </a:ln>
        </p:spPr>
        <p:txBody>
          <a:bodyPr vert="horz" wrap="square" lIns="104256" tIns="52129" rIns="104256" bIns="521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62365" y="7265989"/>
            <a:ext cx="3386136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56" tIns="52129" rIns="104256" bIns="52129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726613" y="7035800"/>
            <a:ext cx="966787" cy="525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04256" tIns="52129" rIns="104256" bIns="52129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CA8150CB-4BFC-43FA-A23A-B2405C68C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1145" name="Picture 9" descr="Герб_МНС_РФ_Цвет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5890" y="79377"/>
            <a:ext cx="1209675" cy="1319213"/>
          </a:xfrm>
          <a:prstGeom prst="rect">
            <a:avLst/>
          </a:prstGeom>
          <a:noFill/>
          <a:effectLst>
            <a:outerShdw dist="28398" dir="3806097" algn="ctr" rotWithShape="0">
              <a:schemeClr val="bg1"/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</p:sldLayoutIdLst>
  <p:transition spd="med">
    <p:split orient="vert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34E9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34E93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34E93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34E93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34E93"/>
          </a:solidFill>
          <a:latin typeface="Impact" pitchFamily="34" charset="0"/>
        </a:defRPr>
      </a:lvl5pPr>
      <a:lvl6pPr marL="521370" algn="ctr" rtl="0" fontAlgn="base">
        <a:spcBef>
          <a:spcPct val="0"/>
        </a:spcBef>
        <a:spcAft>
          <a:spcPct val="0"/>
        </a:spcAft>
        <a:defRPr sz="3200">
          <a:solidFill>
            <a:srgbClr val="034E93"/>
          </a:solidFill>
          <a:latin typeface="Impact" pitchFamily="34" charset="0"/>
        </a:defRPr>
      </a:lvl6pPr>
      <a:lvl7pPr marL="1042740" algn="ctr" rtl="0" fontAlgn="base">
        <a:spcBef>
          <a:spcPct val="0"/>
        </a:spcBef>
        <a:spcAft>
          <a:spcPct val="0"/>
        </a:spcAft>
        <a:defRPr sz="3200">
          <a:solidFill>
            <a:srgbClr val="034E93"/>
          </a:solidFill>
          <a:latin typeface="Impact" pitchFamily="34" charset="0"/>
        </a:defRPr>
      </a:lvl7pPr>
      <a:lvl8pPr marL="1564110" algn="ctr" rtl="0" fontAlgn="base">
        <a:spcBef>
          <a:spcPct val="0"/>
        </a:spcBef>
        <a:spcAft>
          <a:spcPct val="0"/>
        </a:spcAft>
        <a:defRPr sz="3200">
          <a:solidFill>
            <a:srgbClr val="034E93"/>
          </a:solidFill>
          <a:latin typeface="Impact" pitchFamily="34" charset="0"/>
        </a:defRPr>
      </a:lvl8pPr>
      <a:lvl9pPr marL="2085481" algn="ctr" rtl="0" fontAlgn="base">
        <a:spcBef>
          <a:spcPct val="0"/>
        </a:spcBef>
        <a:spcAft>
          <a:spcPct val="0"/>
        </a:spcAft>
        <a:defRPr sz="3200">
          <a:solidFill>
            <a:srgbClr val="034E93"/>
          </a:solidFill>
          <a:latin typeface="Impact" pitchFamily="34" charset="0"/>
        </a:defRPr>
      </a:lvl9pPr>
    </p:titleStyle>
    <p:bodyStyle>
      <a:lvl1pPr marL="304761" indent="-304761" algn="l" rtl="0" eaLnBrk="0" fontAlgn="base" hangingPunct="0">
        <a:spcBef>
          <a:spcPct val="0"/>
        </a:spcBef>
        <a:spcAft>
          <a:spcPct val="40000"/>
        </a:spcAft>
        <a:buClr>
          <a:srgbClr val="B31B34"/>
        </a:buClr>
        <a:buSzPct val="80000"/>
        <a:buFont typeface="Arial" charset="0"/>
        <a:buChar char="●"/>
        <a:defRPr sz="27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820635" indent="-311111" algn="l" rtl="0" eaLnBrk="0" fontAlgn="base" hangingPunct="0">
        <a:spcBef>
          <a:spcPct val="0"/>
        </a:spcBef>
        <a:spcAft>
          <a:spcPct val="40000"/>
        </a:spcAft>
        <a:buClr>
          <a:srgbClr val="B31B34"/>
        </a:buClr>
        <a:buSzPct val="80000"/>
        <a:buFont typeface="Arial" charset="0"/>
        <a:buChar char="●"/>
        <a:defRPr sz="25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325396" indent="-300000" algn="l" rtl="0" eaLnBrk="0" fontAlgn="base" hangingPunct="0">
        <a:spcBef>
          <a:spcPct val="0"/>
        </a:spcBef>
        <a:spcAft>
          <a:spcPct val="40000"/>
        </a:spcAft>
        <a:buClr>
          <a:srgbClr val="B31B34"/>
        </a:buClr>
        <a:buSzPct val="80000"/>
        <a:buFont typeface="Arial" charset="0"/>
        <a:buChar char="●"/>
        <a:defRPr sz="23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734918" indent="-203176" algn="l" rtl="0" eaLnBrk="0" fontAlgn="base" hangingPunct="0">
        <a:spcBef>
          <a:spcPct val="0"/>
        </a:spcBef>
        <a:spcAft>
          <a:spcPct val="40000"/>
        </a:spcAft>
        <a:buClr>
          <a:srgbClr val="B31B34"/>
        </a:buClr>
        <a:buSzPct val="80000"/>
        <a:buFont typeface="Arial" charset="0"/>
        <a:buChar char="●"/>
        <a:defRPr sz="23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136506" indent="-196824" algn="l" rtl="0" eaLnBrk="0" fontAlgn="base" hangingPunct="0">
        <a:spcBef>
          <a:spcPct val="0"/>
        </a:spcBef>
        <a:spcAft>
          <a:spcPct val="40000"/>
        </a:spcAft>
        <a:buClr>
          <a:srgbClr val="B31B34"/>
        </a:buClr>
        <a:buSzPct val="80000"/>
        <a:buFont typeface="Arial" charset="0"/>
        <a:buChar char="●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659352" indent="-197325" algn="l" rtl="0" fontAlgn="base">
        <a:spcBef>
          <a:spcPct val="0"/>
        </a:spcBef>
        <a:spcAft>
          <a:spcPct val="40000"/>
        </a:spcAft>
        <a:buClr>
          <a:srgbClr val="B31B34"/>
        </a:buClr>
        <a:buSzPct val="80000"/>
        <a:buFont typeface="Arial" pitchFamily="34" charset="0"/>
        <a:buChar char="●"/>
        <a:defRPr sz="19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3180722" indent="-197325" algn="l" rtl="0" fontAlgn="base">
        <a:spcBef>
          <a:spcPct val="0"/>
        </a:spcBef>
        <a:spcAft>
          <a:spcPct val="40000"/>
        </a:spcAft>
        <a:buClr>
          <a:srgbClr val="B31B34"/>
        </a:buClr>
        <a:buSzPct val="80000"/>
        <a:buFont typeface="Arial" pitchFamily="34" charset="0"/>
        <a:buChar char="●"/>
        <a:defRPr sz="19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702090" indent="-197325" algn="l" rtl="0" fontAlgn="base">
        <a:spcBef>
          <a:spcPct val="0"/>
        </a:spcBef>
        <a:spcAft>
          <a:spcPct val="40000"/>
        </a:spcAft>
        <a:buClr>
          <a:srgbClr val="B31B34"/>
        </a:buClr>
        <a:buSzPct val="80000"/>
        <a:buFont typeface="Arial" pitchFamily="34" charset="0"/>
        <a:buChar char="●"/>
        <a:defRPr sz="19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4223462" indent="-197325" algn="l" rtl="0" fontAlgn="base">
        <a:spcBef>
          <a:spcPct val="0"/>
        </a:spcBef>
        <a:spcAft>
          <a:spcPct val="40000"/>
        </a:spcAft>
        <a:buClr>
          <a:srgbClr val="B31B34"/>
        </a:buClr>
        <a:buSzPct val="80000"/>
        <a:buFont typeface="Arial" pitchFamily="34" charset="0"/>
        <a:buChar char="●"/>
        <a:defRPr sz="19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10427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70" algn="l" defTabSz="10427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40" algn="l" defTabSz="10427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10" algn="l" defTabSz="10427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81" algn="l" defTabSz="10427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849" algn="l" defTabSz="10427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220" algn="l" defTabSz="10427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592" algn="l" defTabSz="10427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961" algn="l" defTabSz="10427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90" y="539752"/>
            <a:ext cx="85883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92" tIns="52045" rIns="104092" bIns="520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23" name="Текст 2"/>
          <p:cNvSpPr>
            <a:spLocks noGrp="1"/>
          </p:cNvSpPr>
          <p:nvPr>
            <p:ph type="body" idx="1"/>
          </p:nvPr>
        </p:nvSpPr>
        <p:spPr bwMode="auto">
          <a:xfrm>
            <a:off x="954090" y="1763716"/>
            <a:ext cx="8588375" cy="533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92" tIns="52045" rIns="104092" bIns="520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5"/>
            <a:ext cx="24955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92" tIns="52045" rIns="104092" bIns="52045" numCol="1" anchor="ctr" anchorCtr="0" compatLnSpc="1">
            <a:prstTxWarp prst="textNoShape">
              <a:avLst/>
            </a:prstTxWarp>
          </a:bodyPr>
          <a:lstStyle>
            <a:lvl1pPr algn="l" defTabSz="104108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66B3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40" y="7008815"/>
            <a:ext cx="33877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92" tIns="52045" rIns="104092" bIns="52045" numCol="1" anchor="ctr" anchorCtr="0" compatLnSpc="1">
            <a:prstTxWarp prst="textNoShape">
              <a:avLst/>
            </a:prstTxWarp>
          </a:bodyPr>
          <a:lstStyle>
            <a:lvl1pPr algn="ctr" defTabSz="104108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66B3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736138" y="6661152"/>
            <a:ext cx="7239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92" tIns="52045" rIns="104092" bIns="52045" numCol="1" anchor="ctr" anchorCtr="0" compatLnSpc="1">
            <a:prstTxWarp prst="textNoShape">
              <a:avLst/>
            </a:prstTxWarp>
          </a:bodyPr>
          <a:lstStyle>
            <a:lvl1pPr algn="ctr" defTabSz="1041086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2D771091-809A-463A-8256-923D412658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3954" r:id="rId4"/>
    <p:sldLayoutId id="2147484013" r:id="rId5"/>
    <p:sldLayoutId id="2147484014" r:id="rId6"/>
    <p:sldLayoutId id="2147483955" r:id="rId7"/>
    <p:sldLayoutId id="2147483956" r:id="rId8"/>
    <p:sldLayoutId id="2147483957" r:id="rId9"/>
    <p:sldLayoutId id="2147483958" r:id="rId10"/>
    <p:sldLayoutId id="2147484017" r:id="rId11"/>
    <p:sldLayoutId id="2147484018" r:id="rId12"/>
    <p:sldLayoutId id="2147484023" r:id="rId13"/>
    <p:sldLayoutId id="2147484033" r:id="rId14"/>
  </p:sldLayoutIdLst>
  <p:hf hdr="0" ftr="0" dt="0"/>
  <p:txStyles>
    <p:titleStyle>
      <a:lvl1pPr algn="l" defTabSz="1039682" rtl="0" eaLnBrk="0" fontAlgn="base" hangingPunct="0">
        <a:lnSpc>
          <a:spcPts val="5198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39682" rtl="0" eaLnBrk="0" fontAlgn="base" hangingPunct="0">
        <a:lnSpc>
          <a:spcPts val="5198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39682" rtl="0" eaLnBrk="0" fontAlgn="base" hangingPunct="0">
        <a:lnSpc>
          <a:spcPts val="5198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39682" rtl="0" eaLnBrk="0" fontAlgn="base" hangingPunct="0">
        <a:lnSpc>
          <a:spcPts val="5198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39682" rtl="0" eaLnBrk="0" fontAlgn="base" hangingPunct="0">
        <a:lnSpc>
          <a:spcPts val="5198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6336" algn="l" defTabSz="1041018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2667" algn="l" defTabSz="1041018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69009" algn="l" defTabSz="1041018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5344" algn="l" defTabSz="1041018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1905" algn="l" defTabSz="1039682" rtl="0" eaLnBrk="0" fontAlgn="base" hangingPunct="0">
        <a:spcBef>
          <a:spcPct val="20000"/>
        </a:spcBef>
        <a:spcAft>
          <a:spcPct val="0"/>
        </a:spcAft>
        <a:buFont typeface="+mj-lt"/>
        <a:defRPr sz="3700" kern="1200">
          <a:solidFill>
            <a:srgbClr val="005AA9"/>
          </a:solidFill>
          <a:latin typeface="+mj-lt"/>
          <a:ea typeface="+mn-ea"/>
          <a:cs typeface="+mn-cs"/>
        </a:defRPr>
      </a:lvl1pPr>
      <a:lvl2pPr marL="361905" algn="l" defTabSz="1039682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1111" indent="-258730" algn="l" defTabSz="103968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indent="358729" algn="just" defTabSz="1039682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1745" algn="l" defTabSz="1039682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2985" indent="-260271" algn="l" defTabSz="104108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3528" indent="-260271" algn="l" defTabSz="104108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4073" indent="-260271" algn="l" defTabSz="104108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4613" indent="-260271" algn="l" defTabSz="104108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543" algn="l" defTabSz="104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086" algn="l" defTabSz="104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630" algn="l" defTabSz="104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2174" algn="l" defTabSz="104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713" algn="l" defTabSz="104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3259" algn="l" defTabSz="104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3800" algn="l" defTabSz="104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4340" algn="l" defTabSz="104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nalog.garant.ru/fns/nk/134df926347d321d8dc82c9551519f33/#block_80" TargetMode="Externa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log.ru/rn86/program/5961229/" TargetMode="External"/><Relationship Id="rId2" Type="http://schemas.openxmlformats.org/officeDocument/2006/relationships/hyperlink" Target="https://service.nalog.ru/reg/" TargetMode="External"/><Relationship Id="rId1" Type="http://schemas.openxmlformats.org/officeDocument/2006/relationships/slideLayout" Target="../slideLayouts/slideLayout27.xml"/><Relationship Id="rId5" Type="http://schemas.openxmlformats.org/officeDocument/2006/relationships/hyperlink" Target="https://www.nalog.ru/rn86/about_fts/uc_fns/" TargetMode="External"/><Relationship Id="rId4" Type="http://schemas.openxmlformats.org/officeDocument/2006/relationships/hyperlink" Target="https://www.nalog.ru/html/sites/www.new.nalog.ru/docs/cert/mi_cod.cer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236" y="2844527"/>
            <a:ext cx="8561139" cy="115212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 bwMode="auto">
          <a:xfrm>
            <a:off x="9739188" y="6655090"/>
            <a:ext cx="7239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92" tIns="52045" rIns="104092" bIns="52045" numCol="1" anchor="ctr" anchorCtr="0" compatLnSpc="1">
            <a:prstTxWarp prst="textNoShape">
              <a:avLst/>
            </a:prstTxWarp>
          </a:bodyPr>
          <a:lstStyle/>
          <a:p>
            <a:pPr algn="ctr" defTabSz="1041086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fld id="{21073658-2CDB-4875-8459-2D8D4CCDDAD3}" type="slidenum">
              <a:rPr lang="ru-RU" sz="2700">
                <a:solidFill>
                  <a:prstClr val="white"/>
                </a:solidFill>
                <a:latin typeface="+mn-lt"/>
              </a:rPr>
              <a:pPr algn="ctr" defTabSz="1041086"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sz="2700" dirty="0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" y="330898"/>
            <a:ext cx="9904921" cy="49136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94270" y="5085430"/>
            <a:ext cx="7848872" cy="1754314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 defTabSz="1332440">
              <a:defRPr/>
            </a:pPr>
            <a:r>
              <a:rPr lang="ru-RU" sz="3600" dirty="0">
                <a:solidFill>
                  <a:srgbClr val="0000FF"/>
                </a:solidFill>
              </a:rPr>
              <a:t>Представление декларации в электронной форме</a:t>
            </a:r>
          </a:p>
          <a:p>
            <a:pPr algn="ctr" defTabSz="1332440">
              <a:defRPr/>
            </a:pPr>
            <a:endParaRPr lang="ru-RU" sz="36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Объект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588" y="684287"/>
            <a:ext cx="2736303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109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9" y="540271"/>
            <a:ext cx="8561139" cy="2808312"/>
          </a:xfrm>
        </p:spPr>
        <p:txBody>
          <a:bodyPr/>
          <a:lstStyle/>
          <a:p>
            <a:pPr algn="ctr"/>
            <a:r>
              <a:rPr lang="ru-RU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 декларации в электронной форме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оператора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ЭДО                 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сайт ФНС России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2A1D72-5003-4176-AE85-70426AEC8867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826420" y="2628503"/>
            <a:ext cx="1224136" cy="2232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850756" y="2700511"/>
            <a:ext cx="1008112" cy="2016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20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9" y="612279"/>
            <a:ext cx="8561139" cy="1584176"/>
          </a:xfrm>
        </p:spPr>
        <p:txBody>
          <a:bodyPr/>
          <a:lstStyle/>
          <a:p>
            <a:r>
              <a:rPr lang="ru-RU" b="0" dirty="0"/>
              <a:t>Через оператора ЭДО</a:t>
            </a:r>
            <a:br>
              <a:rPr lang="ru-RU" b="0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9" y="1260351"/>
            <a:ext cx="8561139" cy="5835774"/>
          </a:xfrm>
        </p:spPr>
        <p:txBody>
          <a:bodyPr/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Представление отчетности в электронной форме осуществляется по телекоммуникационным каналам связи (ТКС) с применением усиленной квалифицированной электронной подписи через операторов электронного документооборота.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ТКС – это система представления налоговой и бухгалтерской </a:t>
            </a:r>
            <a:r>
              <a:rPr lang="ru-RU" sz="1400" dirty="0" smtClean="0">
                <a:solidFill>
                  <a:schemeClr val="tx1"/>
                </a:solidFill>
              </a:rPr>
              <a:t>отчётности</a:t>
            </a:r>
          </a:p>
          <a:p>
            <a:pPr algn="just"/>
            <a:r>
              <a:rPr lang="ru-RU" sz="1400" b="1" dirty="0">
                <a:solidFill>
                  <a:srgbClr val="FF0000"/>
                </a:solidFill>
              </a:rPr>
              <a:t>Преимущества данного способа представления:</a:t>
            </a:r>
            <a:endParaRPr lang="ru-RU" sz="1400" dirty="0">
              <a:solidFill>
                <a:srgbClr val="FF0000"/>
              </a:solidFill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- нет </a:t>
            </a:r>
            <a:r>
              <a:rPr lang="ru-RU" sz="1400" dirty="0">
                <a:solidFill>
                  <a:schemeClr val="tx1"/>
                </a:solidFill>
              </a:rPr>
              <a:t>необходимости приходить в налоговые органы, так как отчетность в любое время суток может быть отправлена из офиса налогоплательщика (экономия временных затрат);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- не </a:t>
            </a:r>
            <a:r>
              <a:rPr lang="ru-RU" sz="1400" dirty="0">
                <a:solidFill>
                  <a:schemeClr val="tx1"/>
                </a:solidFill>
              </a:rPr>
              <a:t>требуется дублирования сдаваемых документов на бумажных носителях;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- сокращение </a:t>
            </a:r>
            <a:r>
              <a:rPr lang="ru-RU" sz="1400" dirty="0">
                <a:solidFill>
                  <a:schemeClr val="tx1"/>
                </a:solidFill>
              </a:rPr>
              <a:t>количества технических ошибок (отчетность формируется в утвержденном формате с использованием средств выходного контроля, посредством которого проверяется правильность заполнения полей форм отчетности);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- оперативность </a:t>
            </a:r>
            <a:r>
              <a:rPr lang="ru-RU" sz="1400" dirty="0">
                <a:solidFill>
                  <a:schemeClr val="tx1"/>
                </a:solidFill>
              </a:rPr>
              <a:t>обновления форматов представления отчетности (при изменении форм налоговой и (или) бухгалтерской отчетности или введении новых форм отчетности до срока представления отчетности налогоплательщик получает возможность обновить версии форматов в электронном виде);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-гарантия </a:t>
            </a:r>
            <a:r>
              <a:rPr lang="ru-RU" sz="1400" dirty="0">
                <a:solidFill>
                  <a:schemeClr val="tx1"/>
                </a:solidFill>
              </a:rPr>
              <a:t>подтверждения доставки документов (возможность в течение суток получить подтверждение выполнения обязательств налогоплательщиком, а также в оперативном режиме посмотреть свою личную карточку, таким образом, нет необходимости ждать актов сверки);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-защита </a:t>
            </a:r>
            <a:r>
              <a:rPr lang="ru-RU" sz="1400" dirty="0">
                <a:solidFill>
                  <a:schemeClr val="tx1"/>
                </a:solidFill>
              </a:rPr>
              <a:t>отчетности, представляемой в электронной форме по ТКС, от просмотра и корректировки третьими лицами;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-возможность </a:t>
            </a:r>
            <a:r>
              <a:rPr lang="ru-RU" sz="1400" dirty="0">
                <a:solidFill>
                  <a:schemeClr val="tx1"/>
                </a:solidFill>
              </a:rPr>
              <a:t>получения в электронном виде справки о состоянии расчетов с бюджетом, выписки операций по расчетам с бюджетом, перечень налоговой и бухгалтерской отчетности, представленной в налоговую инспекцию, акт сверки расчетов по налогам, сборам, пеням и штрафам, актуальные разъяснения ФНС России по налоговому законодательству а также направить запрос информационного характера в налоговые органы.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2A1D72-5003-4176-AE85-70426AEC8867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71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252" y="1116335"/>
            <a:ext cx="8208926" cy="864096"/>
          </a:xfrm>
        </p:spPr>
        <p:txBody>
          <a:bodyPr/>
          <a:lstStyle/>
          <a:p>
            <a:r>
              <a:rPr lang="ru-RU" b="0" dirty="0"/>
              <a:t>Через сайт ФНС России</a:t>
            </a:r>
            <a:br>
              <a:rPr lang="ru-RU" b="0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9" y="1908423"/>
            <a:ext cx="8561139" cy="5187702"/>
          </a:xfrm>
        </p:spPr>
        <p:txBody>
          <a:bodyPr/>
          <a:lstStyle/>
          <a:p>
            <a:pPr algn="just"/>
            <a:r>
              <a:rPr lang="ru-RU" sz="1800" dirty="0">
                <a:solidFill>
                  <a:schemeClr val="tx1"/>
                </a:solidFill>
              </a:rPr>
              <a:t>Представление отчетности в электронной форме с применением усиленной квалифицированной электронной подписи в рамках проводимого ФНС России пилотного проекта может осуществляться через сайт Федеральной налоговой службы Российской Федерации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  <a:p>
            <a:pPr algn="just"/>
            <a:r>
              <a:rPr lang="ru-RU" sz="1800" dirty="0">
                <a:solidFill>
                  <a:schemeClr val="tx1"/>
                </a:solidFill>
              </a:rPr>
              <a:t>Подробную информацию о данном способе представления можно получить с помощью сервиса </a:t>
            </a:r>
            <a:r>
              <a:rPr lang="ru-RU" sz="1800" b="1" dirty="0">
                <a:solidFill>
                  <a:schemeClr val="tx1"/>
                </a:solidFill>
              </a:rPr>
              <a:t>"Представление налоговой и бухгалтерской отчетности в электронном виде</a:t>
            </a:r>
            <a:r>
              <a:rPr lang="ru-RU" sz="1800" b="1" dirty="0" smtClean="0">
                <a:solidFill>
                  <a:schemeClr val="tx1"/>
                </a:solidFill>
              </a:rPr>
              <a:t>"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</a:rPr>
              <a:t>В отдельных случаях</a:t>
            </a:r>
            <a:r>
              <a:rPr lang="ru-RU" sz="1800" dirty="0">
                <a:solidFill>
                  <a:schemeClr val="tx1"/>
                </a:solidFill>
              </a:rPr>
              <a:t> налогоплательщики обязаны представлять налоговую декларацию в электронной форме (</a:t>
            </a:r>
            <a:r>
              <a:rPr lang="ru-RU" sz="1800" dirty="0">
                <a:solidFill>
                  <a:schemeClr val="tx1"/>
                </a:solidFill>
                <a:hlinkClick r:id="rId2"/>
              </a:rPr>
              <a:t>ст. 80 НК РФ</a:t>
            </a:r>
            <a:r>
              <a:rPr lang="ru-RU" sz="1800" dirty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</a:rPr>
              <a:t>если среднесписочная численность работников за предшествующий календарный год превышает 100 человек;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</a:rPr>
              <a:t>если создана (в том числе реорганизована) организация с численностью работников превышающая 100 человек;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</a:rPr>
              <a:t>если такая обязанность предусмотрена применительно к конкретному налогу. С 01.01.2014 года данная норма будет действовать в отношении налога на добавленную стоимость.</a:t>
            </a:r>
          </a:p>
          <a:p>
            <a:pPr algn="just"/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2A1D72-5003-4176-AE85-70426AEC8867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97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63" y="716845"/>
            <a:ext cx="8711959" cy="526347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2A1D72-5003-4176-AE85-70426AEC8867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73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9" y="396255"/>
            <a:ext cx="9353213" cy="2088232"/>
          </a:xfrm>
        </p:spPr>
        <p:txBody>
          <a:bodyPr/>
          <a:lstStyle/>
          <a:p>
            <a:r>
              <a:rPr lang="ru-RU" b="0" dirty="0"/>
              <a:t>При представлении налоговой и бухгалтерской отчетности требуется: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9" y="2556495"/>
            <a:ext cx="8561139" cy="4539630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hlinkClick r:id="rId2"/>
              </a:rPr>
              <a:t>Получить идентификатор (если не получали ранее) и зарегистрировать сертификат электронной подписи посредством сервиса «Сервис получения идентификатора абонента»</a:t>
            </a:r>
            <a:endParaRPr lang="ru-RU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hlinkClick r:id="rId3"/>
              </a:rPr>
              <a:t>Сформировать контейнер с отчетностью в ПК «Налогоплательщик ЮЛ»</a:t>
            </a:r>
            <a:endParaRPr lang="ru-RU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hlinkClick r:id="rId4"/>
              </a:rPr>
              <a:t>Установить сертификат открытого ключа подписи МИ ФНС России по ЦОД</a:t>
            </a:r>
            <a:endParaRPr lang="ru-RU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/>
              <a:t>Установить </a:t>
            </a:r>
            <a:r>
              <a:rPr lang="ru-RU" dirty="0">
                <a:hlinkClick r:id="rId5"/>
              </a:rPr>
              <a:t>корневой сертификат ФНС России и список отозванных сертификатов</a:t>
            </a:r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2A1D72-5003-4176-AE85-70426AEC8867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256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6181" y="1692399"/>
            <a:ext cx="8856998" cy="540372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Датой </a:t>
            </a:r>
            <a:r>
              <a:rPr lang="ru-RU" dirty="0">
                <a:solidFill>
                  <a:srgbClr val="FF0000"/>
                </a:solidFill>
              </a:rPr>
              <a:t>и временем приема отчета считаются соответственно дата и время (по серверу приема отчетности) поступления зашифрованного файла в МИ ФНС России по ЦОД. Квитанция о приеме отчета формируется в случае успешной проверки ЭП и форматно-логического контроля. Дата и время формирования квитанции фиксируется в протоколе обработки поступившего файла и помещается в квитанцию.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2A1D72-5003-4176-AE85-70426AEC8867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456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236" y="2844527"/>
            <a:ext cx="8561139" cy="115212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 bwMode="auto">
          <a:xfrm>
            <a:off x="9739188" y="6655090"/>
            <a:ext cx="7239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92" tIns="52045" rIns="104092" bIns="52045" numCol="1" anchor="ctr" anchorCtr="0" compatLnSpc="1">
            <a:prstTxWarp prst="textNoShape">
              <a:avLst/>
            </a:prstTxWarp>
          </a:bodyPr>
          <a:lstStyle/>
          <a:p>
            <a:pPr algn="ctr" defTabSz="1041086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fld id="{21073658-2CDB-4875-8459-2D8D4CCDDAD3}" type="slidenum">
              <a:rPr lang="ru-RU" sz="2700">
                <a:solidFill>
                  <a:prstClr val="white"/>
                </a:solidFill>
                <a:latin typeface="+mn-lt"/>
              </a:rPr>
              <a:pPr algn="ctr" defTabSz="1041086"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2700" dirty="0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" y="330898"/>
            <a:ext cx="9904921" cy="49136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3100" y="5244516"/>
            <a:ext cx="9808069" cy="830985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+mj-lt"/>
              </a:rPr>
              <a:t>Спасибо за внимание!</a:t>
            </a:r>
            <a:endParaRPr lang="ru-RU" sz="48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8" name="Объект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572" y="844368"/>
            <a:ext cx="2595511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Present_FNS2012_A4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11526</TotalTime>
  <Words>438</Words>
  <Application>Microsoft Office PowerPoint</Application>
  <PresentationFormat>Произвольный</PresentationFormat>
  <Paragraphs>45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Impact</vt:lpstr>
      <vt:lpstr>1_Специальное оформление</vt:lpstr>
      <vt:lpstr>Специальное оформление</vt:lpstr>
      <vt:lpstr>4_Present_FNS2012_A4</vt:lpstr>
      <vt:lpstr>Спасибо за внимание!</vt:lpstr>
      <vt:lpstr>Представление декларации в электронной форме</vt:lpstr>
      <vt:lpstr>Через оператора ЭДО </vt:lpstr>
      <vt:lpstr>Через сайт ФНС России </vt:lpstr>
      <vt:lpstr>Презентация PowerPoint</vt:lpstr>
      <vt:lpstr>При представлении налоговой и бухгалтерской отчетности требуется:</vt:lpstr>
      <vt:lpstr>Презентация PowerPoint</vt:lpstr>
      <vt:lpstr>Спасибо за внимание!</vt:lpstr>
    </vt:vector>
  </TitlesOfParts>
  <Company>УФНС России по РБ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Зайцев</dc:creator>
  <cp:lastModifiedBy>Мои документы</cp:lastModifiedBy>
  <cp:revision>851</cp:revision>
  <cp:lastPrinted>2015-04-01T07:31:20Z</cp:lastPrinted>
  <dcterms:created xsi:type="dcterms:W3CDTF">2013-02-12T05:01:17Z</dcterms:created>
  <dcterms:modified xsi:type="dcterms:W3CDTF">2020-12-23T12:22:36Z</dcterms:modified>
</cp:coreProperties>
</file>