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7"/>
  </p:notesMasterIdLst>
  <p:sldIdLst>
    <p:sldId id="257" r:id="rId2"/>
    <p:sldId id="320" r:id="rId3"/>
    <p:sldId id="321" r:id="rId4"/>
    <p:sldId id="324" r:id="rId5"/>
    <p:sldId id="326" r:id="rId6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Circe Bold" panose="020B0602020203020203" pitchFamily="34" charset="-52"/>
      <p:bold r:id="rId14"/>
    </p:embeddedFont>
    <p:embeddedFont>
      <p:font typeface="Intro " panose="02000000000000000000" pitchFamily="50" charset="0"/>
      <p:regular r:id="rId15"/>
    </p:embeddedFont>
    <p:embeddedFont>
      <p:font typeface="Intro Bold" panose="02000000000000000000" pitchFamily="2" charset="0"/>
      <p:bold r:id="rId16"/>
    </p:embeddedFont>
    <p:embeddedFont>
      <p:font typeface="Intro Regular" panose="02000000000000000000" pitchFamily="2" charset="0"/>
      <p:regular r:id="rId17"/>
    </p:embeddedFont>
    <p:embeddedFont>
      <p:font typeface="Open Sans Light" panose="020B0306030504020204" pitchFamily="34" charset="0"/>
      <p:regular r:id="rId18"/>
      <p:italic r:id="rId19"/>
    </p:embeddedFont>
    <p:embeddedFont>
      <p:font typeface="Open Sans Light" panose="020B0306030504020204" pitchFamily="34" charset="0"/>
      <p:regular r:id="rId18"/>
      <p: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70" userDrawn="1">
          <p15:clr>
            <a:srgbClr val="A4A3A4"/>
          </p15:clr>
        </p15:guide>
        <p15:guide id="4" pos="7310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6" orient="horz" pos="39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9EDE"/>
    <a:srgbClr val="00E6DB"/>
    <a:srgbClr val="1CBCBD"/>
    <a:srgbClr val="18CFA5"/>
    <a:srgbClr val="25C950"/>
    <a:srgbClr val="F39200"/>
    <a:srgbClr val="00DED3"/>
    <a:srgbClr val="0CA3DA"/>
    <a:srgbClr val="14AFD3"/>
    <a:srgbClr val="17B3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72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870" y="78"/>
      </p:cViewPr>
      <p:guideLst>
        <p:guide orient="horz" pos="346"/>
        <p:guide pos="3840"/>
        <p:guide pos="370"/>
        <p:guide pos="7310"/>
        <p:guide orient="horz" pos="2160"/>
        <p:guide orient="horz" pos="3952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A7A30-4326-4E0A-88FC-FD856CF68B36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00572B-189D-4D9F-BEAE-5DE2F8BB18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164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00572B-189D-4D9F-BEAE-5DE2F8BB189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326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B58DF-8F19-403C-939D-83A645971A6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215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BF9DE-7A8B-4D41-B864-9902B30834A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437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E90E7A-C11A-43A7-8C52-09AF47526B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12E6EE-C1B9-4ACE-9F0A-3A12DE2146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CEC686-F6F5-4B37-9726-E6D32A289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A580-E8FA-4E56-A246-E919510EE82F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E88F34-0C1E-4B55-8EE6-672EB6B08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E105B9-D631-4D90-B83A-F584D3918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3489-655F-4755-9F2C-2069D2288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410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21F52D-A681-4C25-A723-02345F8EB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A035D96-ED2E-4053-A7FB-96D1858ECC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580CE4-D95E-45D8-8DDE-F0E92AC43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A580-E8FA-4E56-A246-E919510EE82F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C98E31-787F-4E2B-A5BA-11D29DB8D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12752E-4BAA-4AE5-9797-3B589D825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3489-655F-4755-9F2C-2069D2288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852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6CC4FE9-E624-4A73-981C-0E0ABCF070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634E110-20F4-4DA5-B515-3983A7ED38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A23B48-33A3-4B76-A241-D3292C2D7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A580-E8FA-4E56-A246-E919510EE82F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707C79-CF34-4191-A738-494E17DE8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9DDD38-C6B4-42A0-BFD8-354D1E807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3489-655F-4755-9F2C-2069D2288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801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AA5E53-8699-474E-8B7D-184EE3671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75BD98-CD11-49F9-BF37-5D915A2C4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8AFD28-8C7F-499E-AA53-DFE3FCFF3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A580-E8FA-4E56-A246-E919510EE82F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8CC218-9EB2-4837-A28C-C3653FFB7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4A8C5F-4516-4104-9735-2BEBB80ED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3489-655F-4755-9F2C-2069D2288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974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5E4B98-39BF-47D0-A76E-AAFC4D79C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63A830F-F340-41A6-9648-5B7C5805F3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B63283-D6E4-4D1C-A635-23A9ED494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A580-E8FA-4E56-A246-E919510EE82F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BDC5F8-AC7C-415D-8AC6-933C732DD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FF2120-CFCB-460D-9248-83DA24E1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3489-655F-4755-9F2C-2069D2288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020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F8237A-0AE2-4FCF-B43E-5EB3CAD3E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11A95E-6A17-48FE-ADC5-30D867F9BA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81BB94B-5F0F-4CBD-AECD-75491A0CAF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C30004-BEFF-4813-BE7F-5075336D1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A580-E8FA-4E56-A246-E919510EE82F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ACBD26-2B90-4BC0-BDB4-917B9F101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724B96A-BCFF-471A-97F3-30A01960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3489-655F-4755-9F2C-2069D2288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231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A34F1C-112A-4F8A-ABFE-A7C5F0894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7FC237-98C5-4D5D-8D56-C0115C60D0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8C43740-8196-4498-8089-029CEE74AD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EBF3CD5-1779-4981-9632-DE4FE07422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73FF1FA-FD7E-4592-9565-D0289782B1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3DE5F78-E83C-4134-A284-FC7445039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A580-E8FA-4E56-A246-E919510EE82F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AF525D9-77DE-4C99-91E2-E37EA5358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53E2284-8C7D-4714-AFA7-DDCE2F3F5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3489-655F-4755-9F2C-2069D2288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84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F2732D-3514-4464-BD54-223733F6B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C856864-741F-4B53-92E9-75AE88A6F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A580-E8FA-4E56-A246-E919510EE82F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29C1BAE-3C37-4E8D-B2B5-F55DC6E2E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E9DFE6-D015-4A00-8237-38A30AA39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3489-655F-4755-9F2C-2069D2288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524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0627512-2F4C-4050-BCC1-37723554A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A580-E8FA-4E56-A246-E919510EE82F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64F3A0B-34F5-4F67-AFF9-9F6262B3F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9605A73-DED3-45AD-9CA4-6FDE6260D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3489-655F-4755-9F2C-2069D2288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775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BF06E9-AC2A-4CFF-AF13-447035795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0BE31B-0BE9-4402-9B02-A49782590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8867A84-B6EB-4FA0-839A-9C12B4CC95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4CD085-48BB-4CB6-B1DD-B693E088A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A580-E8FA-4E56-A246-E919510EE82F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7884B40-EB9B-4921-93C6-1AB88E0C4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FB7432F-BAC6-4135-97A6-9A28B84AC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3489-655F-4755-9F2C-2069D2288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696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BE0D1B-FD93-4080-84D6-F4C601295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6B8A17E-4E10-4A46-9BCE-A6D5EC5940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0827AAE-DE91-4272-8C9C-EAAE99B58F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8B51DF-9ED8-4C6F-A143-63002C94A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A580-E8FA-4E56-A246-E919510EE82F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2F7A13-7A16-4748-9B4D-6ABF119B7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B6E341E-3010-4168-980B-C0735C8C9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3489-655F-4755-9F2C-2069D2288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670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C55A8C-D967-4C61-A6CA-585D842C9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40E92F-3AD0-429C-8A9E-C6A3483FC3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3C751D-0F86-4949-AF10-AE857030E0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4A580-E8FA-4E56-A246-E919510EE82F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8DF682-C729-4694-8568-6863F3D7B4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0232D9-996E-45E4-88DF-FCD6AA8984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43489-655F-4755-9F2C-2069D2288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946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sv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gif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Relationship Id="rId14" Type="http://schemas.openxmlformats.org/officeDocument/2006/relationships/image" Target="../media/image3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gif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вал 16">
            <a:extLst>
              <a:ext uri="{FF2B5EF4-FFF2-40B4-BE49-F238E27FC236}">
                <a16:creationId xmlns:a16="http://schemas.microsoft.com/office/drawing/2014/main" id="{D37E9B33-0873-4541-BBCE-24A981B3B3C5}"/>
              </a:ext>
            </a:extLst>
          </p:cNvPr>
          <p:cNvSpPr/>
          <p:nvPr/>
        </p:nvSpPr>
        <p:spPr>
          <a:xfrm>
            <a:off x="1321308" y="416052"/>
            <a:ext cx="6793992" cy="6793992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E455D5-B940-447F-9A6B-60E06416ED65}"/>
              </a:ext>
            </a:extLst>
          </p:cNvPr>
          <p:cNvSpPr txBox="1"/>
          <p:nvPr/>
        </p:nvSpPr>
        <p:spPr>
          <a:xfrm>
            <a:off x="-214208" y="-631583"/>
            <a:ext cx="13674515" cy="4508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700" dirty="0">
                <a:solidFill>
                  <a:schemeClr val="bg1">
                    <a:lumMod val="85000"/>
                  </a:schemeClr>
                </a:solidFill>
                <a:latin typeface="Intro Regular"/>
              </a:rPr>
              <a:t>2021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FE70D08-65FC-4C6A-8CF3-D793993BCB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00" y="277830"/>
            <a:ext cx="12039600" cy="6438900"/>
          </a:xfrm>
          <a:prstGeom prst="rect">
            <a:avLst/>
          </a:prstGeom>
        </p:spPr>
      </p:pic>
      <p:sp>
        <p:nvSpPr>
          <p:cNvPr id="9" name="Рисунок 5">
            <a:extLst>
              <a:ext uri="{FF2B5EF4-FFF2-40B4-BE49-F238E27FC236}">
                <a16:creationId xmlns:a16="http://schemas.microsoft.com/office/drawing/2014/main" id="{B14CB032-FC31-491B-8661-0BCEC8CEAB2A}"/>
              </a:ext>
            </a:extLst>
          </p:cNvPr>
          <p:cNvSpPr/>
          <p:nvPr/>
        </p:nvSpPr>
        <p:spPr>
          <a:xfrm>
            <a:off x="3854409" y="3044842"/>
            <a:ext cx="1790779" cy="1462496"/>
          </a:xfrm>
          <a:custGeom>
            <a:avLst/>
            <a:gdLst>
              <a:gd name="connsiteX0" fmla="*/ 824709 w 1790779"/>
              <a:gd name="connsiteY0" fmla="*/ 1446947 h 1462496"/>
              <a:gd name="connsiteX1" fmla="*/ 789492 w 1790779"/>
              <a:gd name="connsiteY1" fmla="*/ 1412121 h 1462496"/>
              <a:gd name="connsiteX2" fmla="*/ 786730 w 1790779"/>
              <a:gd name="connsiteY2" fmla="*/ 1407164 h 1462496"/>
              <a:gd name="connsiteX3" fmla="*/ 764792 w 1790779"/>
              <a:gd name="connsiteY3" fmla="*/ 1385323 h 1462496"/>
              <a:gd name="connsiteX4" fmla="*/ 743327 w 1790779"/>
              <a:gd name="connsiteY4" fmla="*/ 1381881 h 1462496"/>
              <a:gd name="connsiteX5" fmla="*/ 712376 w 1790779"/>
              <a:gd name="connsiteY5" fmla="*/ 1376272 h 1462496"/>
              <a:gd name="connsiteX6" fmla="*/ 703358 w 1790779"/>
              <a:gd name="connsiteY6" fmla="*/ 1368319 h 1462496"/>
              <a:gd name="connsiteX7" fmla="*/ 704911 w 1790779"/>
              <a:gd name="connsiteY7" fmla="*/ 1361687 h 1462496"/>
              <a:gd name="connsiteX8" fmla="*/ 709330 w 1790779"/>
              <a:gd name="connsiteY8" fmla="*/ 1356004 h 1462496"/>
              <a:gd name="connsiteX9" fmla="*/ 716152 w 1790779"/>
              <a:gd name="connsiteY9" fmla="*/ 1327708 h 1462496"/>
              <a:gd name="connsiteX10" fmla="*/ 695656 w 1790779"/>
              <a:gd name="connsiteY10" fmla="*/ 1304044 h 1462496"/>
              <a:gd name="connsiteX11" fmla="*/ 686327 w 1790779"/>
              <a:gd name="connsiteY11" fmla="*/ 1246447 h 1462496"/>
              <a:gd name="connsiteX12" fmla="*/ 659300 w 1790779"/>
              <a:gd name="connsiteY12" fmla="*/ 1170750 h 1462496"/>
              <a:gd name="connsiteX13" fmla="*/ 581831 w 1790779"/>
              <a:gd name="connsiteY13" fmla="*/ 1132705 h 1462496"/>
              <a:gd name="connsiteX14" fmla="*/ 527592 w 1790779"/>
              <a:gd name="connsiteY14" fmla="*/ 1117842 h 1462496"/>
              <a:gd name="connsiteX15" fmla="*/ 516960 w 1790779"/>
              <a:gd name="connsiteY15" fmla="*/ 1105786 h 1462496"/>
              <a:gd name="connsiteX16" fmla="*/ 489511 w 1790779"/>
              <a:gd name="connsiteY16" fmla="*/ 1097712 h 1462496"/>
              <a:gd name="connsiteX17" fmla="*/ 448825 w 1790779"/>
              <a:gd name="connsiteY17" fmla="*/ 1124511 h 1462496"/>
              <a:gd name="connsiteX18" fmla="*/ 438099 w 1790779"/>
              <a:gd name="connsiteY18" fmla="*/ 1132426 h 1462496"/>
              <a:gd name="connsiteX19" fmla="*/ 381075 w 1790779"/>
              <a:gd name="connsiteY19" fmla="*/ 1147774 h 1462496"/>
              <a:gd name="connsiteX20" fmla="*/ 360941 w 1790779"/>
              <a:gd name="connsiteY20" fmla="*/ 1146723 h 1462496"/>
              <a:gd name="connsiteX21" fmla="*/ 310238 w 1790779"/>
              <a:gd name="connsiteY21" fmla="*/ 1147998 h 1462496"/>
              <a:gd name="connsiteX22" fmla="*/ 245065 w 1790779"/>
              <a:gd name="connsiteY22" fmla="*/ 1162964 h 1462496"/>
              <a:gd name="connsiteX23" fmla="*/ 224271 w 1790779"/>
              <a:gd name="connsiteY23" fmla="*/ 1166592 h 1462496"/>
              <a:gd name="connsiteX24" fmla="*/ 185729 w 1790779"/>
              <a:gd name="connsiteY24" fmla="*/ 1168861 h 1462496"/>
              <a:gd name="connsiteX25" fmla="*/ 152615 w 1790779"/>
              <a:gd name="connsiteY25" fmla="*/ 1152439 h 1462496"/>
              <a:gd name="connsiteX26" fmla="*/ 147248 w 1790779"/>
              <a:gd name="connsiteY26" fmla="*/ 1137403 h 1462496"/>
              <a:gd name="connsiteX27" fmla="*/ 143141 w 1790779"/>
              <a:gd name="connsiteY27" fmla="*/ 1130027 h 1462496"/>
              <a:gd name="connsiteX28" fmla="*/ 139299 w 1790779"/>
              <a:gd name="connsiteY28" fmla="*/ 1082150 h 1462496"/>
              <a:gd name="connsiteX29" fmla="*/ 139434 w 1790779"/>
              <a:gd name="connsiteY29" fmla="*/ 1077611 h 1462496"/>
              <a:gd name="connsiteX30" fmla="*/ 145113 w 1790779"/>
              <a:gd name="connsiteY30" fmla="*/ 1043436 h 1462496"/>
              <a:gd name="connsiteX31" fmla="*/ 136727 w 1790779"/>
              <a:gd name="connsiteY31" fmla="*/ 979347 h 1462496"/>
              <a:gd name="connsiteX32" fmla="*/ 99320 w 1790779"/>
              <a:gd name="connsiteY32" fmla="*/ 953144 h 1462496"/>
              <a:gd name="connsiteX33" fmla="*/ 84089 w 1790779"/>
              <a:gd name="connsiteY33" fmla="*/ 941387 h 1462496"/>
              <a:gd name="connsiteX34" fmla="*/ 83828 w 1790779"/>
              <a:gd name="connsiteY34" fmla="*/ 929462 h 1462496"/>
              <a:gd name="connsiteX35" fmla="*/ 93637 w 1790779"/>
              <a:gd name="connsiteY35" fmla="*/ 911463 h 1462496"/>
              <a:gd name="connsiteX36" fmla="*/ 111473 w 1790779"/>
              <a:gd name="connsiteY36" fmla="*/ 876935 h 1462496"/>
              <a:gd name="connsiteX37" fmla="*/ 118412 w 1790779"/>
              <a:gd name="connsiteY37" fmla="*/ 861383 h 1462496"/>
              <a:gd name="connsiteX38" fmla="*/ 122249 w 1790779"/>
              <a:gd name="connsiteY38" fmla="*/ 824556 h 1462496"/>
              <a:gd name="connsiteX39" fmla="*/ 112268 w 1790779"/>
              <a:gd name="connsiteY39" fmla="*/ 812576 h 1462496"/>
              <a:gd name="connsiteX40" fmla="*/ 102474 w 1790779"/>
              <a:gd name="connsiteY40" fmla="*/ 793182 h 1462496"/>
              <a:gd name="connsiteX41" fmla="*/ 106008 w 1790779"/>
              <a:gd name="connsiteY41" fmla="*/ 775276 h 1462496"/>
              <a:gd name="connsiteX42" fmla="*/ 108850 w 1790779"/>
              <a:gd name="connsiteY42" fmla="*/ 750013 h 1462496"/>
              <a:gd name="connsiteX43" fmla="*/ 101859 w 1790779"/>
              <a:gd name="connsiteY43" fmla="*/ 738590 h 1462496"/>
              <a:gd name="connsiteX44" fmla="*/ 97697 w 1790779"/>
              <a:gd name="connsiteY44" fmla="*/ 731595 h 1462496"/>
              <a:gd name="connsiteX45" fmla="*/ 104804 w 1790779"/>
              <a:gd name="connsiteY45" fmla="*/ 724553 h 1462496"/>
              <a:gd name="connsiteX46" fmla="*/ 142029 w 1790779"/>
              <a:gd name="connsiteY46" fmla="*/ 678445 h 1462496"/>
              <a:gd name="connsiteX47" fmla="*/ 141290 w 1790779"/>
              <a:gd name="connsiteY47" fmla="*/ 670343 h 1462496"/>
              <a:gd name="connsiteX48" fmla="*/ 123561 w 1790779"/>
              <a:gd name="connsiteY48" fmla="*/ 574255 h 1462496"/>
              <a:gd name="connsiteX49" fmla="*/ 92772 w 1790779"/>
              <a:gd name="connsiteY49" fmla="*/ 535249 h 1462496"/>
              <a:gd name="connsiteX50" fmla="*/ 82572 w 1790779"/>
              <a:gd name="connsiteY50" fmla="*/ 517101 h 1462496"/>
              <a:gd name="connsiteX51" fmla="*/ 72108 w 1790779"/>
              <a:gd name="connsiteY51" fmla="*/ 500753 h 1462496"/>
              <a:gd name="connsiteX52" fmla="*/ 57020 w 1790779"/>
              <a:gd name="connsiteY52" fmla="*/ 495224 h 1462496"/>
              <a:gd name="connsiteX53" fmla="*/ 34138 w 1790779"/>
              <a:gd name="connsiteY53" fmla="*/ 485619 h 1462496"/>
              <a:gd name="connsiteX54" fmla="*/ 15051 w 1790779"/>
              <a:gd name="connsiteY54" fmla="*/ 451574 h 1462496"/>
              <a:gd name="connsiteX55" fmla="*/ 0 w 1790779"/>
              <a:gd name="connsiteY55" fmla="*/ 414961 h 1462496"/>
              <a:gd name="connsiteX56" fmla="*/ 19893 w 1790779"/>
              <a:gd name="connsiteY56" fmla="*/ 408247 h 1462496"/>
              <a:gd name="connsiteX57" fmla="*/ 49784 w 1790779"/>
              <a:gd name="connsiteY57" fmla="*/ 379240 h 1462496"/>
              <a:gd name="connsiteX58" fmla="*/ 58751 w 1790779"/>
              <a:gd name="connsiteY58" fmla="*/ 351149 h 1462496"/>
              <a:gd name="connsiteX59" fmla="*/ 65923 w 1790779"/>
              <a:gd name="connsiteY59" fmla="*/ 315365 h 1462496"/>
              <a:gd name="connsiteX60" fmla="*/ 71685 w 1790779"/>
              <a:gd name="connsiteY60" fmla="*/ 305561 h 1462496"/>
              <a:gd name="connsiteX61" fmla="*/ 113789 w 1790779"/>
              <a:gd name="connsiteY61" fmla="*/ 240476 h 1462496"/>
              <a:gd name="connsiteX62" fmla="*/ 146974 w 1790779"/>
              <a:gd name="connsiteY62" fmla="*/ 221301 h 1462496"/>
              <a:gd name="connsiteX63" fmla="*/ 173963 w 1790779"/>
              <a:gd name="connsiteY63" fmla="*/ 194312 h 1462496"/>
              <a:gd name="connsiteX64" fmla="*/ 213770 w 1790779"/>
              <a:gd name="connsiteY64" fmla="*/ 146603 h 1462496"/>
              <a:gd name="connsiteX65" fmla="*/ 216932 w 1790779"/>
              <a:gd name="connsiteY65" fmla="*/ 138390 h 1462496"/>
              <a:gd name="connsiteX66" fmla="*/ 226205 w 1790779"/>
              <a:gd name="connsiteY66" fmla="*/ 99146 h 1462496"/>
              <a:gd name="connsiteX67" fmla="*/ 223406 w 1790779"/>
              <a:gd name="connsiteY67" fmla="*/ 89704 h 1462496"/>
              <a:gd name="connsiteX68" fmla="*/ 222341 w 1790779"/>
              <a:gd name="connsiteY68" fmla="*/ 76198 h 1462496"/>
              <a:gd name="connsiteX69" fmla="*/ 234712 w 1790779"/>
              <a:gd name="connsiteY69" fmla="*/ 73580 h 1462496"/>
              <a:gd name="connsiteX70" fmla="*/ 257018 w 1790779"/>
              <a:gd name="connsiteY70" fmla="*/ 67827 h 1462496"/>
              <a:gd name="connsiteX71" fmla="*/ 272775 w 1790779"/>
              <a:gd name="connsiteY71" fmla="*/ 45069 h 1462496"/>
              <a:gd name="connsiteX72" fmla="*/ 289323 w 1790779"/>
              <a:gd name="connsiteY72" fmla="*/ 21973 h 1462496"/>
              <a:gd name="connsiteX73" fmla="*/ 301443 w 1790779"/>
              <a:gd name="connsiteY73" fmla="*/ 14644 h 1462496"/>
              <a:gd name="connsiteX74" fmla="*/ 311959 w 1790779"/>
              <a:gd name="connsiteY74" fmla="*/ 9291 h 1462496"/>
              <a:gd name="connsiteX75" fmla="*/ 315781 w 1790779"/>
              <a:gd name="connsiteY75" fmla="*/ 12913 h 1462496"/>
              <a:gd name="connsiteX76" fmla="*/ 323218 w 1790779"/>
              <a:gd name="connsiteY76" fmla="*/ 57376 h 1462496"/>
              <a:gd name="connsiteX77" fmla="*/ 328673 w 1790779"/>
              <a:gd name="connsiteY77" fmla="*/ 73859 h 1462496"/>
              <a:gd name="connsiteX78" fmla="*/ 338845 w 1790779"/>
              <a:gd name="connsiteY78" fmla="*/ 75426 h 1462496"/>
              <a:gd name="connsiteX79" fmla="*/ 397539 w 1790779"/>
              <a:gd name="connsiteY79" fmla="*/ 47856 h 1462496"/>
              <a:gd name="connsiteX80" fmla="*/ 398242 w 1790779"/>
              <a:gd name="connsiteY80" fmla="*/ 47357 h 1462496"/>
              <a:gd name="connsiteX81" fmla="*/ 438932 w 1790779"/>
              <a:gd name="connsiteY81" fmla="*/ 13145 h 1462496"/>
              <a:gd name="connsiteX82" fmla="*/ 447778 w 1790779"/>
              <a:gd name="connsiteY82" fmla="*/ 9876 h 1462496"/>
              <a:gd name="connsiteX83" fmla="*/ 474572 w 1790779"/>
              <a:gd name="connsiteY83" fmla="*/ 1537 h 1462496"/>
              <a:gd name="connsiteX84" fmla="*/ 493671 w 1790779"/>
              <a:gd name="connsiteY84" fmla="*/ 0 h 1462496"/>
              <a:gd name="connsiteX85" fmla="*/ 495012 w 1790779"/>
              <a:gd name="connsiteY85" fmla="*/ 96965 h 1462496"/>
              <a:gd name="connsiteX86" fmla="*/ 473870 w 1790779"/>
              <a:gd name="connsiteY86" fmla="*/ 132413 h 1462496"/>
              <a:gd name="connsiteX87" fmla="*/ 454113 w 1790779"/>
              <a:gd name="connsiteY87" fmla="*/ 151487 h 1462496"/>
              <a:gd name="connsiteX88" fmla="*/ 438081 w 1790779"/>
              <a:gd name="connsiteY88" fmla="*/ 167676 h 1462496"/>
              <a:gd name="connsiteX89" fmla="*/ 425854 w 1790779"/>
              <a:gd name="connsiteY89" fmla="*/ 189130 h 1462496"/>
              <a:gd name="connsiteX90" fmla="*/ 444109 w 1790779"/>
              <a:gd name="connsiteY90" fmla="*/ 200762 h 1462496"/>
              <a:gd name="connsiteX91" fmla="*/ 453680 w 1790779"/>
              <a:gd name="connsiteY91" fmla="*/ 203376 h 1462496"/>
              <a:gd name="connsiteX92" fmla="*/ 464656 w 1790779"/>
              <a:gd name="connsiteY92" fmla="*/ 215143 h 1462496"/>
              <a:gd name="connsiteX93" fmla="*/ 466503 w 1790779"/>
              <a:gd name="connsiteY93" fmla="*/ 223636 h 1462496"/>
              <a:gd name="connsiteX94" fmla="*/ 498147 w 1790779"/>
              <a:gd name="connsiteY94" fmla="*/ 256712 h 1462496"/>
              <a:gd name="connsiteX95" fmla="*/ 547000 w 1790779"/>
              <a:gd name="connsiteY95" fmla="*/ 261949 h 1462496"/>
              <a:gd name="connsiteX96" fmla="*/ 613005 w 1790779"/>
              <a:gd name="connsiteY96" fmla="*/ 275957 h 1462496"/>
              <a:gd name="connsiteX97" fmla="*/ 671434 w 1790779"/>
              <a:gd name="connsiteY97" fmla="*/ 315299 h 1462496"/>
              <a:gd name="connsiteX98" fmla="*/ 674322 w 1790779"/>
              <a:gd name="connsiteY98" fmla="*/ 327146 h 1462496"/>
              <a:gd name="connsiteX99" fmla="*/ 654030 w 1790779"/>
              <a:gd name="connsiteY99" fmla="*/ 348525 h 1462496"/>
              <a:gd name="connsiteX100" fmla="*/ 643459 w 1790779"/>
              <a:gd name="connsiteY100" fmla="*/ 357809 h 1462496"/>
              <a:gd name="connsiteX101" fmla="*/ 648031 w 1790779"/>
              <a:gd name="connsiteY101" fmla="*/ 370952 h 1462496"/>
              <a:gd name="connsiteX102" fmla="*/ 651254 w 1790779"/>
              <a:gd name="connsiteY102" fmla="*/ 375952 h 1462496"/>
              <a:gd name="connsiteX103" fmla="*/ 673248 w 1790779"/>
              <a:gd name="connsiteY103" fmla="*/ 395620 h 1462496"/>
              <a:gd name="connsiteX104" fmla="*/ 682410 w 1790779"/>
              <a:gd name="connsiteY104" fmla="*/ 402197 h 1462496"/>
              <a:gd name="connsiteX105" fmla="*/ 692005 w 1790779"/>
              <a:gd name="connsiteY105" fmla="*/ 424432 h 1462496"/>
              <a:gd name="connsiteX106" fmla="*/ 692791 w 1790779"/>
              <a:gd name="connsiteY106" fmla="*/ 426297 h 1462496"/>
              <a:gd name="connsiteX107" fmla="*/ 714771 w 1790779"/>
              <a:gd name="connsiteY107" fmla="*/ 447570 h 1462496"/>
              <a:gd name="connsiteX108" fmla="*/ 721687 w 1790779"/>
              <a:gd name="connsiteY108" fmla="*/ 449393 h 1462496"/>
              <a:gd name="connsiteX109" fmla="*/ 740253 w 1790779"/>
              <a:gd name="connsiteY109" fmla="*/ 424661 h 1462496"/>
              <a:gd name="connsiteX110" fmla="*/ 741281 w 1790779"/>
              <a:gd name="connsiteY110" fmla="*/ 422451 h 1462496"/>
              <a:gd name="connsiteX111" fmla="*/ 757959 w 1790779"/>
              <a:gd name="connsiteY111" fmla="*/ 417070 h 1462496"/>
              <a:gd name="connsiteX112" fmla="*/ 762354 w 1790779"/>
              <a:gd name="connsiteY112" fmla="*/ 421331 h 1462496"/>
              <a:gd name="connsiteX113" fmla="*/ 777363 w 1790779"/>
              <a:gd name="connsiteY113" fmla="*/ 430293 h 1462496"/>
              <a:gd name="connsiteX114" fmla="*/ 795859 w 1790779"/>
              <a:gd name="connsiteY114" fmla="*/ 400276 h 1462496"/>
              <a:gd name="connsiteX115" fmla="*/ 797724 w 1790779"/>
              <a:gd name="connsiteY115" fmla="*/ 392643 h 1462496"/>
              <a:gd name="connsiteX116" fmla="*/ 800380 w 1790779"/>
              <a:gd name="connsiteY116" fmla="*/ 387597 h 1462496"/>
              <a:gd name="connsiteX117" fmla="*/ 808529 w 1790779"/>
              <a:gd name="connsiteY117" fmla="*/ 391007 h 1462496"/>
              <a:gd name="connsiteX118" fmla="*/ 813300 w 1790779"/>
              <a:gd name="connsiteY118" fmla="*/ 393709 h 1462496"/>
              <a:gd name="connsiteX119" fmla="*/ 826969 w 1790779"/>
              <a:gd name="connsiteY119" fmla="*/ 432269 h 1462496"/>
              <a:gd name="connsiteX120" fmla="*/ 831401 w 1790779"/>
              <a:gd name="connsiteY120" fmla="*/ 449035 h 1462496"/>
              <a:gd name="connsiteX121" fmla="*/ 861892 w 1790779"/>
              <a:gd name="connsiteY121" fmla="*/ 481801 h 1462496"/>
              <a:gd name="connsiteX122" fmla="*/ 866678 w 1790779"/>
              <a:gd name="connsiteY122" fmla="*/ 520222 h 1462496"/>
              <a:gd name="connsiteX123" fmla="*/ 860408 w 1790779"/>
              <a:gd name="connsiteY123" fmla="*/ 555168 h 1462496"/>
              <a:gd name="connsiteX124" fmla="*/ 855288 w 1790779"/>
              <a:gd name="connsiteY124" fmla="*/ 583464 h 1462496"/>
              <a:gd name="connsiteX125" fmla="*/ 893053 w 1790779"/>
              <a:gd name="connsiteY125" fmla="*/ 626504 h 1462496"/>
              <a:gd name="connsiteX126" fmla="*/ 894956 w 1790779"/>
              <a:gd name="connsiteY126" fmla="*/ 653582 h 1462496"/>
              <a:gd name="connsiteX127" fmla="*/ 894449 w 1790779"/>
              <a:gd name="connsiteY127" fmla="*/ 655023 h 1462496"/>
              <a:gd name="connsiteX128" fmla="*/ 910219 w 1790779"/>
              <a:gd name="connsiteY128" fmla="*/ 687775 h 1462496"/>
              <a:gd name="connsiteX129" fmla="*/ 948501 w 1790779"/>
              <a:gd name="connsiteY129" fmla="*/ 690463 h 1462496"/>
              <a:gd name="connsiteX130" fmla="*/ 961240 w 1790779"/>
              <a:gd name="connsiteY130" fmla="*/ 689998 h 1462496"/>
              <a:gd name="connsiteX131" fmla="*/ 987545 w 1790779"/>
              <a:gd name="connsiteY131" fmla="*/ 700573 h 1462496"/>
              <a:gd name="connsiteX132" fmla="*/ 992359 w 1790779"/>
              <a:gd name="connsiteY132" fmla="*/ 703801 h 1462496"/>
              <a:gd name="connsiteX133" fmla="*/ 1027557 w 1790779"/>
              <a:gd name="connsiteY133" fmla="*/ 730926 h 1462496"/>
              <a:gd name="connsiteX134" fmla="*/ 1089166 w 1790779"/>
              <a:gd name="connsiteY134" fmla="*/ 777536 h 1462496"/>
              <a:gd name="connsiteX135" fmla="*/ 1128965 w 1790779"/>
              <a:gd name="connsiteY135" fmla="*/ 783601 h 1462496"/>
              <a:gd name="connsiteX136" fmla="*/ 1139364 w 1790779"/>
              <a:gd name="connsiteY136" fmla="*/ 783434 h 1462496"/>
              <a:gd name="connsiteX137" fmla="*/ 1160116 w 1790779"/>
              <a:gd name="connsiteY137" fmla="*/ 791508 h 1462496"/>
              <a:gd name="connsiteX138" fmla="*/ 1166976 w 1790779"/>
              <a:gd name="connsiteY138" fmla="*/ 796875 h 1462496"/>
              <a:gd name="connsiteX139" fmla="*/ 1174431 w 1790779"/>
              <a:gd name="connsiteY139" fmla="*/ 831413 h 1462496"/>
              <a:gd name="connsiteX140" fmla="*/ 1176793 w 1790779"/>
              <a:gd name="connsiteY140" fmla="*/ 848378 h 1462496"/>
              <a:gd name="connsiteX141" fmla="*/ 1201458 w 1790779"/>
              <a:gd name="connsiteY141" fmla="*/ 855801 h 1462496"/>
              <a:gd name="connsiteX142" fmla="*/ 1203085 w 1790779"/>
              <a:gd name="connsiteY142" fmla="*/ 855551 h 1462496"/>
              <a:gd name="connsiteX143" fmla="*/ 1242129 w 1790779"/>
              <a:gd name="connsiteY143" fmla="*/ 863922 h 1462496"/>
              <a:gd name="connsiteX144" fmla="*/ 1250227 w 1790779"/>
              <a:gd name="connsiteY144" fmla="*/ 894599 h 1462496"/>
              <a:gd name="connsiteX145" fmla="*/ 1249505 w 1790779"/>
              <a:gd name="connsiteY145" fmla="*/ 903817 h 1462496"/>
              <a:gd name="connsiteX146" fmla="*/ 1266421 w 1790779"/>
              <a:gd name="connsiteY146" fmla="*/ 946075 h 1462496"/>
              <a:gd name="connsiteX147" fmla="*/ 1308441 w 1790779"/>
              <a:gd name="connsiteY147" fmla="*/ 954763 h 1462496"/>
              <a:gd name="connsiteX148" fmla="*/ 1314498 w 1790779"/>
              <a:gd name="connsiteY148" fmla="*/ 954652 h 1462496"/>
              <a:gd name="connsiteX149" fmla="*/ 1349676 w 1790779"/>
              <a:gd name="connsiteY149" fmla="*/ 965487 h 1462496"/>
              <a:gd name="connsiteX150" fmla="*/ 1353825 w 1790779"/>
              <a:gd name="connsiteY150" fmla="*/ 967218 h 1462496"/>
              <a:gd name="connsiteX151" fmla="*/ 1414021 w 1790779"/>
              <a:gd name="connsiteY151" fmla="*/ 972910 h 1462496"/>
              <a:gd name="connsiteX152" fmla="*/ 1472194 w 1790779"/>
              <a:gd name="connsiteY152" fmla="*/ 947489 h 1462496"/>
              <a:gd name="connsiteX153" fmla="*/ 1509420 w 1790779"/>
              <a:gd name="connsiteY153" fmla="*/ 938085 h 1462496"/>
              <a:gd name="connsiteX154" fmla="*/ 1524270 w 1790779"/>
              <a:gd name="connsiteY154" fmla="*/ 942847 h 1462496"/>
              <a:gd name="connsiteX155" fmla="*/ 1524861 w 1790779"/>
              <a:gd name="connsiteY155" fmla="*/ 943954 h 1462496"/>
              <a:gd name="connsiteX156" fmla="*/ 1529275 w 1790779"/>
              <a:gd name="connsiteY156" fmla="*/ 960111 h 1462496"/>
              <a:gd name="connsiteX157" fmla="*/ 1531544 w 1790779"/>
              <a:gd name="connsiteY157" fmla="*/ 969664 h 1462496"/>
              <a:gd name="connsiteX158" fmla="*/ 1559003 w 1790779"/>
              <a:gd name="connsiteY158" fmla="*/ 1008072 h 1462496"/>
              <a:gd name="connsiteX159" fmla="*/ 1576551 w 1790779"/>
              <a:gd name="connsiteY159" fmla="*/ 1009159 h 1462496"/>
              <a:gd name="connsiteX160" fmla="*/ 1592726 w 1790779"/>
              <a:gd name="connsiteY160" fmla="*/ 1006657 h 1462496"/>
              <a:gd name="connsiteX161" fmla="*/ 1621990 w 1790779"/>
              <a:gd name="connsiteY161" fmla="*/ 1038349 h 1462496"/>
              <a:gd name="connsiteX162" fmla="*/ 1627097 w 1790779"/>
              <a:gd name="connsiteY162" fmla="*/ 1047622 h 1462496"/>
              <a:gd name="connsiteX163" fmla="*/ 1635343 w 1790779"/>
              <a:gd name="connsiteY163" fmla="*/ 1070114 h 1462496"/>
              <a:gd name="connsiteX164" fmla="*/ 1640701 w 1790779"/>
              <a:gd name="connsiteY164" fmla="*/ 1084346 h 1462496"/>
              <a:gd name="connsiteX165" fmla="*/ 1659001 w 1790779"/>
              <a:gd name="connsiteY165" fmla="*/ 1082597 h 1462496"/>
              <a:gd name="connsiteX166" fmla="*/ 1669178 w 1790779"/>
              <a:gd name="connsiteY166" fmla="*/ 1077835 h 1462496"/>
              <a:gd name="connsiteX167" fmla="*/ 1693507 w 1790779"/>
              <a:gd name="connsiteY167" fmla="*/ 1076514 h 1462496"/>
              <a:gd name="connsiteX168" fmla="*/ 1703655 w 1790779"/>
              <a:gd name="connsiteY168" fmla="*/ 1077081 h 1462496"/>
              <a:gd name="connsiteX169" fmla="*/ 1709473 w 1790779"/>
              <a:gd name="connsiteY169" fmla="*/ 1101536 h 1462496"/>
              <a:gd name="connsiteX170" fmla="*/ 1710040 w 1790779"/>
              <a:gd name="connsiteY170" fmla="*/ 1111061 h 1462496"/>
              <a:gd name="connsiteX171" fmla="*/ 1725984 w 1790779"/>
              <a:gd name="connsiteY171" fmla="*/ 1150537 h 1462496"/>
              <a:gd name="connsiteX172" fmla="*/ 1718445 w 1790779"/>
              <a:gd name="connsiteY172" fmla="*/ 1183176 h 1462496"/>
              <a:gd name="connsiteX173" fmla="*/ 1721486 w 1790779"/>
              <a:gd name="connsiteY173" fmla="*/ 1220756 h 1462496"/>
              <a:gd name="connsiteX174" fmla="*/ 1750866 w 1790779"/>
              <a:gd name="connsiteY174" fmla="*/ 1240345 h 1462496"/>
              <a:gd name="connsiteX175" fmla="*/ 1763521 w 1790779"/>
              <a:gd name="connsiteY175" fmla="*/ 1245089 h 1462496"/>
              <a:gd name="connsiteX176" fmla="*/ 1790780 w 1790779"/>
              <a:gd name="connsiteY176" fmla="*/ 1270418 h 1462496"/>
              <a:gd name="connsiteX177" fmla="*/ 1777827 w 1790779"/>
              <a:gd name="connsiteY177" fmla="*/ 1318126 h 1462496"/>
              <a:gd name="connsiteX178" fmla="*/ 1747982 w 1790779"/>
              <a:gd name="connsiteY178" fmla="*/ 1322219 h 1462496"/>
              <a:gd name="connsiteX179" fmla="*/ 1745996 w 1790779"/>
              <a:gd name="connsiteY179" fmla="*/ 1322219 h 1462496"/>
              <a:gd name="connsiteX180" fmla="*/ 1693334 w 1790779"/>
              <a:gd name="connsiteY180" fmla="*/ 1328731 h 1462496"/>
              <a:gd name="connsiteX181" fmla="*/ 1674778 w 1790779"/>
              <a:gd name="connsiteY181" fmla="*/ 1334888 h 1462496"/>
              <a:gd name="connsiteX182" fmla="*/ 1661862 w 1790779"/>
              <a:gd name="connsiteY182" fmla="*/ 1339445 h 1462496"/>
              <a:gd name="connsiteX183" fmla="*/ 1661108 w 1790779"/>
              <a:gd name="connsiteY183" fmla="*/ 1339381 h 1462496"/>
              <a:gd name="connsiteX184" fmla="*/ 1660494 w 1790779"/>
              <a:gd name="connsiteY184" fmla="*/ 1339895 h 1462496"/>
              <a:gd name="connsiteX185" fmla="*/ 1641519 w 1790779"/>
              <a:gd name="connsiteY185" fmla="*/ 1343846 h 1462496"/>
              <a:gd name="connsiteX186" fmla="*/ 1620738 w 1790779"/>
              <a:gd name="connsiteY186" fmla="*/ 1333985 h 1462496"/>
              <a:gd name="connsiteX187" fmla="*/ 1611386 w 1790779"/>
              <a:gd name="connsiteY187" fmla="*/ 1326405 h 1462496"/>
              <a:gd name="connsiteX188" fmla="*/ 1559608 w 1790779"/>
              <a:gd name="connsiteY188" fmla="*/ 1325131 h 1462496"/>
              <a:gd name="connsiteX189" fmla="*/ 1522800 w 1790779"/>
              <a:gd name="connsiteY189" fmla="*/ 1349176 h 1462496"/>
              <a:gd name="connsiteX190" fmla="*/ 1515657 w 1790779"/>
              <a:gd name="connsiteY190" fmla="*/ 1354450 h 1462496"/>
              <a:gd name="connsiteX191" fmla="*/ 1494216 w 1790779"/>
              <a:gd name="connsiteY191" fmla="*/ 1356310 h 1462496"/>
              <a:gd name="connsiteX192" fmla="*/ 1484594 w 1790779"/>
              <a:gd name="connsiteY192" fmla="*/ 1343948 h 1462496"/>
              <a:gd name="connsiteX193" fmla="*/ 1477636 w 1790779"/>
              <a:gd name="connsiteY193" fmla="*/ 1331623 h 1462496"/>
              <a:gd name="connsiteX194" fmla="*/ 1445294 w 1790779"/>
              <a:gd name="connsiteY194" fmla="*/ 1328907 h 1462496"/>
              <a:gd name="connsiteX195" fmla="*/ 1431634 w 1790779"/>
              <a:gd name="connsiteY195" fmla="*/ 1330963 h 1462496"/>
              <a:gd name="connsiteX196" fmla="*/ 1414175 w 1790779"/>
              <a:gd name="connsiteY196" fmla="*/ 1306518 h 1462496"/>
              <a:gd name="connsiteX197" fmla="*/ 1402101 w 1790779"/>
              <a:gd name="connsiteY197" fmla="*/ 1290361 h 1462496"/>
              <a:gd name="connsiteX198" fmla="*/ 1390953 w 1790779"/>
              <a:gd name="connsiteY198" fmla="*/ 1289170 h 1462496"/>
              <a:gd name="connsiteX199" fmla="*/ 1315646 w 1790779"/>
              <a:gd name="connsiteY199" fmla="*/ 1284017 h 1462496"/>
              <a:gd name="connsiteX200" fmla="*/ 1278467 w 1790779"/>
              <a:gd name="connsiteY200" fmla="*/ 1248968 h 1462496"/>
              <a:gd name="connsiteX201" fmla="*/ 1242158 w 1790779"/>
              <a:gd name="connsiteY201" fmla="*/ 1240243 h 1462496"/>
              <a:gd name="connsiteX202" fmla="*/ 1224926 w 1790779"/>
              <a:gd name="connsiteY202" fmla="*/ 1239499 h 1462496"/>
              <a:gd name="connsiteX203" fmla="*/ 1179426 w 1790779"/>
              <a:gd name="connsiteY203" fmla="*/ 1208337 h 1462496"/>
              <a:gd name="connsiteX204" fmla="*/ 1148182 w 1790779"/>
              <a:gd name="connsiteY204" fmla="*/ 1198375 h 1462496"/>
              <a:gd name="connsiteX205" fmla="*/ 1144182 w 1790779"/>
              <a:gd name="connsiteY205" fmla="*/ 1199408 h 1462496"/>
              <a:gd name="connsiteX206" fmla="*/ 1124914 w 1790779"/>
              <a:gd name="connsiteY206" fmla="*/ 1220849 h 1462496"/>
              <a:gd name="connsiteX207" fmla="*/ 1123151 w 1790779"/>
              <a:gd name="connsiteY207" fmla="*/ 1226876 h 1462496"/>
              <a:gd name="connsiteX208" fmla="*/ 1097329 w 1790779"/>
              <a:gd name="connsiteY208" fmla="*/ 1236996 h 1462496"/>
              <a:gd name="connsiteX209" fmla="*/ 1087963 w 1790779"/>
              <a:gd name="connsiteY209" fmla="*/ 1239471 h 1462496"/>
              <a:gd name="connsiteX210" fmla="*/ 1073480 w 1790779"/>
              <a:gd name="connsiteY210" fmla="*/ 1276780 h 1462496"/>
              <a:gd name="connsiteX211" fmla="*/ 1073061 w 1790779"/>
              <a:gd name="connsiteY211" fmla="*/ 1283468 h 1462496"/>
              <a:gd name="connsiteX212" fmla="*/ 1057723 w 1790779"/>
              <a:gd name="connsiteY212" fmla="*/ 1297821 h 1462496"/>
              <a:gd name="connsiteX213" fmla="*/ 1033668 w 1790779"/>
              <a:gd name="connsiteY213" fmla="*/ 1327019 h 1462496"/>
              <a:gd name="connsiteX214" fmla="*/ 1027947 w 1790779"/>
              <a:gd name="connsiteY214" fmla="*/ 1335390 h 1462496"/>
              <a:gd name="connsiteX215" fmla="*/ 1019757 w 1790779"/>
              <a:gd name="connsiteY215" fmla="*/ 1351706 h 1462496"/>
              <a:gd name="connsiteX216" fmla="*/ 1011818 w 1790779"/>
              <a:gd name="connsiteY216" fmla="*/ 1367640 h 1462496"/>
              <a:gd name="connsiteX217" fmla="*/ 989243 w 1790779"/>
              <a:gd name="connsiteY217" fmla="*/ 1372384 h 1462496"/>
              <a:gd name="connsiteX218" fmla="*/ 980518 w 1790779"/>
              <a:gd name="connsiteY218" fmla="*/ 1370570 h 1462496"/>
              <a:gd name="connsiteX219" fmla="*/ 948074 w 1790779"/>
              <a:gd name="connsiteY219" fmla="*/ 1369946 h 1462496"/>
              <a:gd name="connsiteX220" fmla="*/ 945455 w 1790779"/>
              <a:gd name="connsiteY220" fmla="*/ 1370086 h 1462496"/>
              <a:gd name="connsiteX221" fmla="*/ 924894 w 1790779"/>
              <a:gd name="connsiteY221" fmla="*/ 1403005 h 1462496"/>
              <a:gd name="connsiteX222" fmla="*/ 914852 w 1790779"/>
              <a:gd name="connsiteY222" fmla="*/ 1433757 h 1462496"/>
              <a:gd name="connsiteX223" fmla="*/ 914387 w 1790779"/>
              <a:gd name="connsiteY223" fmla="*/ 1434985 h 1462496"/>
              <a:gd name="connsiteX224" fmla="*/ 892202 w 1790779"/>
              <a:gd name="connsiteY224" fmla="*/ 1456155 h 1462496"/>
              <a:gd name="connsiteX225" fmla="*/ 863229 w 1790779"/>
              <a:gd name="connsiteY225" fmla="*/ 1462497 h 1462496"/>
              <a:gd name="connsiteX226" fmla="*/ 824709 w 1790779"/>
              <a:gd name="connsiteY226" fmla="*/ 1446947 h 1462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1790779" h="1462496">
                <a:moveTo>
                  <a:pt x="824709" y="1446947"/>
                </a:moveTo>
                <a:cubicBezTo>
                  <a:pt x="809668" y="1437236"/>
                  <a:pt x="790306" y="1413144"/>
                  <a:pt x="789492" y="1412121"/>
                </a:cubicBezTo>
                <a:cubicBezTo>
                  <a:pt x="788771" y="1411228"/>
                  <a:pt x="787780" y="1409256"/>
                  <a:pt x="786730" y="1407164"/>
                </a:cubicBezTo>
                <a:cubicBezTo>
                  <a:pt x="782827" y="1399405"/>
                  <a:pt x="776930" y="1387676"/>
                  <a:pt x="764792" y="1385323"/>
                </a:cubicBezTo>
                <a:cubicBezTo>
                  <a:pt x="759378" y="1384281"/>
                  <a:pt x="751462" y="1383100"/>
                  <a:pt x="743327" y="1381881"/>
                </a:cubicBezTo>
                <a:cubicBezTo>
                  <a:pt x="730691" y="1380002"/>
                  <a:pt x="716367" y="1377863"/>
                  <a:pt x="712376" y="1376272"/>
                </a:cubicBezTo>
                <a:cubicBezTo>
                  <a:pt x="708729" y="1374812"/>
                  <a:pt x="704441" y="1371956"/>
                  <a:pt x="703358" y="1368319"/>
                </a:cubicBezTo>
                <a:cubicBezTo>
                  <a:pt x="702739" y="1366236"/>
                  <a:pt x="703246" y="1364069"/>
                  <a:pt x="704911" y="1361687"/>
                </a:cubicBezTo>
                <a:cubicBezTo>
                  <a:pt x="706172" y="1359892"/>
                  <a:pt x="707725" y="1357975"/>
                  <a:pt x="709330" y="1356004"/>
                </a:cubicBezTo>
                <a:cubicBezTo>
                  <a:pt x="715888" y="1347929"/>
                  <a:pt x="724864" y="1336880"/>
                  <a:pt x="716152" y="1327708"/>
                </a:cubicBezTo>
                <a:cubicBezTo>
                  <a:pt x="698656" y="1309290"/>
                  <a:pt x="695986" y="1305012"/>
                  <a:pt x="695656" y="1304044"/>
                </a:cubicBezTo>
                <a:cubicBezTo>
                  <a:pt x="694387" y="1299588"/>
                  <a:pt x="687652" y="1271665"/>
                  <a:pt x="686327" y="1246447"/>
                </a:cubicBezTo>
                <a:cubicBezTo>
                  <a:pt x="685052" y="1222263"/>
                  <a:pt x="676053" y="1188255"/>
                  <a:pt x="659300" y="1170750"/>
                </a:cubicBezTo>
                <a:cubicBezTo>
                  <a:pt x="643915" y="1154658"/>
                  <a:pt x="592527" y="1129413"/>
                  <a:pt x="581831" y="1132705"/>
                </a:cubicBezTo>
                <a:cubicBezTo>
                  <a:pt x="573924" y="1135170"/>
                  <a:pt x="542350" y="1127227"/>
                  <a:pt x="527592" y="1117842"/>
                </a:cubicBezTo>
                <a:cubicBezTo>
                  <a:pt x="522732" y="1114744"/>
                  <a:pt x="519797" y="1110195"/>
                  <a:pt x="516960" y="1105786"/>
                </a:cubicBezTo>
                <a:cubicBezTo>
                  <a:pt x="511616" y="1097480"/>
                  <a:pt x="506063" y="1088885"/>
                  <a:pt x="489511" y="1097712"/>
                </a:cubicBezTo>
                <a:cubicBezTo>
                  <a:pt x="472637" y="1106670"/>
                  <a:pt x="459987" y="1116148"/>
                  <a:pt x="448825" y="1124511"/>
                </a:cubicBezTo>
                <a:cubicBezTo>
                  <a:pt x="445178" y="1127246"/>
                  <a:pt x="441639" y="1129897"/>
                  <a:pt x="438099" y="1132426"/>
                </a:cubicBezTo>
                <a:cubicBezTo>
                  <a:pt x="424644" y="1142035"/>
                  <a:pt x="398539" y="1147774"/>
                  <a:pt x="381075" y="1147774"/>
                </a:cubicBezTo>
                <a:cubicBezTo>
                  <a:pt x="375969" y="1147774"/>
                  <a:pt x="368667" y="1147263"/>
                  <a:pt x="360941" y="1146723"/>
                </a:cubicBezTo>
                <a:cubicBezTo>
                  <a:pt x="341762" y="1145402"/>
                  <a:pt x="320023" y="1143877"/>
                  <a:pt x="310238" y="1147998"/>
                </a:cubicBezTo>
                <a:cubicBezTo>
                  <a:pt x="297806" y="1153235"/>
                  <a:pt x="259464" y="1162964"/>
                  <a:pt x="245065" y="1162964"/>
                </a:cubicBezTo>
                <a:cubicBezTo>
                  <a:pt x="239647" y="1162964"/>
                  <a:pt x="232177" y="1164722"/>
                  <a:pt x="224271" y="1166592"/>
                </a:cubicBezTo>
                <a:cubicBezTo>
                  <a:pt x="210848" y="1169745"/>
                  <a:pt x="194152" y="1173680"/>
                  <a:pt x="185729" y="1168861"/>
                </a:cubicBezTo>
                <a:cubicBezTo>
                  <a:pt x="173584" y="1161920"/>
                  <a:pt x="157602" y="1154667"/>
                  <a:pt x="152615" y="1152439"/>
                </a:cubicBezTo>
                <a:cubicBezTo>
                  <a:pt x="152613" y="1146786"/>
                  <a:pt x="150286" y="1142525"/>
                  <a:pt x="147248" y="1137403"/>
                </a:cubicBezTo>
                <a:cubicBezTo>
                  <a:pt x="145973" y="1135245"/>
                  <a:pt x="144555" y="1132854"/>
                  <a:pt x="143141" y="1130027"/>
                </a:cubicBezTo>
                <a:cubicBezTo>
                  <a:pt x="139732" y="1123199"/>
                  <a:pt x="138439" y="1107089"/>
                  <a:pt x="139299" y="1082150"/>
                </a:cubicBezTo>
                <a:lnTo>
                  <a:pt x="139434" y="1077611"/>
                </a:lnTo>
                <a:cubicBezTo>
                  <a:pt x="139741" y="1066458"/>
                  <a:pt x="139983" y="1057649"/>
                  <a:pt x="145113" y="1043436"/>
                </a:cubicBezTo>
                <a:cubicBezTo>
                  <a:pt x="151526" y="1025689"/>
                  <a:pt x="145410" y="988983"/>
                  <a:pt x="136727" y="979347"/>
                </a:cubicBezTo>
                <a:cubicBezTo>
                  <a:pt x="128779" y="970511"/>
                  <a:pt x="108864" y="955265"/>
                  <a:pt x="99320" y="953144"/>
                </a:cubicBezTo>
                <a:cubicBezTo>
                  <a:pt x="94986" y="952187"/>
                  <a:pt x="87391" y="947898"/>
                  <a:pt x="84089" y="941387"/>
                </a:cubicBezTo>
                <a:cubicBezTo>
                  <a:pt x="82135" y="937546"/>
                  <a:pt x="82047" y="933537"/>
                  <a:pt x="83828" y="929462"/>
                </a:cubicBezTo>
                <a:cubicBezTo>
                  <a:pt x="86423" y="923537"/>
                  <a:pt x="89767" y="917937"/>
                  <a:pt x="93637" y="911463"/>
                </a:cubicBezTo>
                <a:cubicBezTo>
                  <a:pt x="99176" y="902198"/>
                  <a:pt x="105460" y="891697"/>
                  <a:pt x="111473" y="876935"/>
                </a:cubicBezTo>
                <a:cubicBezTo>
                  <a:pt x="113873" y="871037"/>
                  <a:pt x="116277" y="865931"/>
                  <a:pt x="118412" y="861383"/>
                </a:cubicBezTo>
                <a:cubicBezTo>
                  <a:pt x="125477" y="846342"/>
                  <a:pt x="130147" y="836407"/>
                  <a:pt x="122249" y="824556"/>
                </a:cubicBezTo>
                <a:cubicBezTo>
                  <a:pt x="119003" y="819682"/>
                  <a:pt x="115427" y="815906"/>
                  <a:pt x="112268" y="812576"/>
                </a:cubicBezTo>
                <a:cubicBezTo>
                  <a:pt x="106273" y="806261"/>
                  <a:pt x="101943" y="801684"/>
                  <a:pt x="102474" y="793182"/>
                </a:cubicBezTo>
                <a:cubicBezTo>
                  <a:pt x="102837" y="787359"/>
                  <a:pt x="104450" y="781219"/>
                  <a:pt x="106008" y="775276"/>
                </a:cubicBezTo>
                <a:cubicBezTo>
                  <a:pt x="108385" y="766244"/>
                  <a:pt x="110627" y="757715"/>
                  <a:pt x="108850" y="750013"/>
                </a:cubicBezTo>
                <a:cubicBezTo>
                  <a:pt x="107752" y="745260"/>
                  <a:pt x="104623" y="741715"/>
                  <a:pt x="101859" y="738590"/>
                </a:cubicBezTo>
                <a:cubicBezTo>
                  <a:pt x="99470" y="735883"/>
                  <a:pt x="97409" y="733539"/>
                  <a:pt x="97697" y="731595"/>
                </a:cubicBezTo>
                <a:cubicBezTo>
                  <a:pt x="97892" y="730264"/>
                  <a:pt x="99283" y="727977"/>
                  <a:pt x="104804" y="724553"/>
                </a:cubicBezTo>
                <a:cubicBezTo>
                  <a:pt x="123854" y="712758"/>
                  <a:pt x="143252" y="687002"/>
                  <a:pt x="142029" y="678445"/>
                </a:cubicBezTo>
                <a:cubicBezTo>
                  <a:pt x="141890" y="677449"/>
                  <a:pt x="141648" y="674556"/>
                  <a:pt x="141290" y="670343"/>
                </a:cubicBezTo>
                <a:cubicBezTo>
                  <a:pt x="137955" y="630810"/>
                  <a:pt x="132928" y="584171"/>
                  <a:pt x="123561" y="574255"/>
                </a:cubicBezTo>
                <a:cubicBezTo>
                  <a:pt x="113543" y="563647"/>
                  <a:pt x="103474" y="550890"/>
                  <a:pt x="92772" y="535249"/>
                </a:cubicBezTo>
                <a:cubicBezTo>
                  <a:pt x="88814" y="529463"/>
                  <a:pt x="85498" y="522896"/>
                  <a:pt x="82572" y="517101"/>
                </a:cubicBezTo>
                <a:cubicBezTo>
                  <a:pt x="78713" y="509455"/>
                  <a:pt x="75662" y="503413"/>
                  <a:pt x="72108" y="500753"/>
                </a:cubicBezTo>
                <a:cubicBezTo>
                  <a:pt x="69652" y="498907"/>
                  <a:pt x="64774" y="497451"/>
                  <a:pt x="57020" y="495224"/>
                </a:cubicBezTo>
                <a:cubicBezTo>
                  <a:pt x="48849" y="492875"/>
                  <a:pt x="36505" y="489330"/>
                  <a:pt x="34138" y="485619"/>
                </a:cubicBezTo>
                <a:cubicBezTo>
                  <a:pt x="21971" y="466495"/>
                  <a:pt x="17042" y="456546"/>
                  <a:pt x="15051" y="451574"/>
                </a:cubicBezTo>
                <a:cubicBezTo>
                  <a:pt x="11796" y="443431"/>
                  <a:pt x="3441" y="423260"/>
                  <a:pt x="0" y="414961"/>
                </a:cubicBezTo>
                <a:cubicBezTo>
                  <a:pt x="8785" y="412422"/>
                  <a:pt x="16590" y="409897"/>
                  <a:pt x="19893" y="408247"/>
                </a:cubicBezTo>
                <a:cubicBezTo>
                  <a:pt x="28329" y="404029"/>
                  <a:pt x="49570" y="379486"/>
                  <a:pt x="49784" y="379240"/>
                </a:cubicBezTo>
                <a:cubicBezTo>
                  <a:pt x="54132" y="374161"/>
                  <a:pt x="58751" y="362590"/>
                  <a:pt x="58751" y="351149"/>
                </a:cubicBezTo>
                <a:cubicBezTo>
                  <a:pt x="58751" y="341447"/>
                  <a:pt x="60663" y="323908"/>
                  <a:pt x="65923" y="315365"/>
                </a:cubicBezTo>
                <a:cubicBezTo>
                  <a:pt x="66945" y="313699"/>
                  <a:pt x="68988" y="310193"/>
                  <a:pt x="71685" y="305561"/>
                </a:cubicBezTo>
                <a:cubicBezTo>
                  <a:pt x="80615" y="290204"/>
                  <a:pt x="107790" y="243476"/>
                  <a:pt x="113789" y="240476"/>
                </a:cubicBezTo>
                <a:cubicBezTo>
                  <a:pt x="120365" y="237188"/>
                  <a:pt x="142201" y="226077"/>
                  <a:pt x="146974" y="221301"/>
                </a:cubicBezTo>
                <a:lnTo>
                  <a:pt x="173963" y="194312"/>
                </a:lnTo>
                <a:cubicBezTo>
                  <a:pt x="180274" y="187614"/>
                  <a:pt x="211839" y="153839"/>
                  <a:pt x="213770" y="146603"/>
                </a:cubicBezTo>
                <a:cubicBezTo>
                  <a:pt x="214192" y="145017"/>
                  <a:pt x="215462" y="141947"/>
                  <a:pt x="216932" y="138390"/>
                </a:cubicBezTo>
                <a:cubicBezTo>
                  <a:pt x="221671" y="126943"/>
                  <a:pt x="228829" y="109642"/>
                  <a:pt x="226205" y="99146"/>
                </a:cubicBezTo>
                <a:cubicBezTo>
                  <a:pt x="225368" y="95792"/>
                  <a:pt x="224345" y="92620"/>
                  <a:pt x="223406" y="89704"/>
                </a:cubicBezTo>
                <a:cubicBezTo>
                  <a:pt x="220676" y="81240"/>
                  <a:pt x="219750" y="77402"/>
                  <a:pt x="222341" y="76198"/>
                </a:cubicBezTo>
                <a:cubicBezTo>
                  <a:pt x="224894" y="75003"/>
                  <a:pt x="229666" y="74309"/>
                  <a:pt x="234712" y="73580"/>
                </a:cubicBezTo>
                <a:cubicBezTo>
                  <a:pt x="242233" y="72486"/>
                  <a:pt x="250748" y="71249"/>
                  <a:pt x="257018" y="67827"/>
                </a:cubicBezTo>
                <a:cubicBezTo>
                  <a:pt x="267771" y="61966"/>
                  <a:pt x="272775" y="54734"/>
                  <a:pt x="272775" y="45069"/>
                </a:cubicBezTo>
                <a:cubicBezTo>
                  <a:pt x="272775" y="38024"/>
                  <a:pt x="277910" y="26201"/>
                  <a:pt x="289323" y="21973"/>
                </a:cubicBezTo>
                <a:cubicBezTo>
                  <a:pt x="293797" y="20318"/>
                  <a:pt x="297862" y="17304"/>
                  <a:pt x="301443" y="14644"/>
                </a:cubicBezTo>
                <a:cubicBezTo>
                  <a:pt x="305527" y="11621"/>
                  <a:pt x="309396" y="8816"/>
                  <a:pt x="311959" y="9291"/>
                </a:cubicBezTo>
                <a:cubicBezTo>
                  <a:pt x="313242" y="9555"/>
                  <a:pt x="314526" y="10769"/>
                  <a:pt x="315781" y="12913"/>
                </a:cubicBezTo>
                <a:cubicBezTo>
                  <a:pt x="323609" y="26261"/>
                  <a:pt x="323591" y="48456"/>
                  <a:pt x="323218" y="57376"/>
                </a:cubicBezTo>
                <a:cubicBezTo>
                  <a:pt x="322902" y="65008"/>
                  <a:pt x="324837" y="70863"/>
                  <a:pt x="328673" y="73859"/>
                </a:cubicBezTo>
                <a:cubicBezTo>
                  <a:pt x="330599" y="75361"/>
                  <a:pt x="333939" y="76863"/>
                  <a:pt x="338845" y="75426"/>
                </a:cubicBezTo>
                <a:cubicBezTo>
                  <a:pt x="346821" y="73082"/>
                  <a:pt x="395469" y="48883"/>
                  <a:pt x="397539" y="47856"/>
                </a:cubicBezTo>
                <a:cubicBezTo>
                  <a:pt x="397795" y="47725"/>
                  <a:pt x="398033" y="47557"/>
                  <a:pt x="398242" y="47357"/>
                </a:cubicBezTo>
                <a:cubicBezTo>
                  <a:pt x="411008" y="35122"/>
                  <a:pt x="433342" y="15010"/>
                  <a:pt x="438932" y="13145"/>
                </a:cubicBezTo>
                <a:cubicBezTo>
                  <a:pt x="441258" y="12369"/>
                  <a:pt x="444332" y="11193"/>
                  <a:pt x="447778" y="9876"/>
                </a:cubicBezTo>
                <a:cubicBezTo>
                  <a:pt x="456191" y="6658"/>
                  <a:pt x="467707" y="2249"/>
                  <a:pt x="474572" y="1537"/>
                </a:cubicBezTo>
                <a:cubicBezTo>
                  <a:pt x="481537" y="819"/>
                  <a:pt x="489521" y="267"/>
                  <a:pt x="493671" y="0"/>
                </a:cubicBezTo>
                <a:cubicBezTo>
                  <a:pt x="495055" y="26467"/>
                  <a:pt x="497633" y="88050"/>
                  <a:pt x="495012" y="96965"/>
                </a:cubicBezTo>
                <a:cubicBezTo>
                  <a:pt x="491487" y="108954"/>
                  <a:pt x="480613" y="129604"/>
                  <a:pt x="473870" y="132413"/>
                </a:cubicBezTo>
                <a:cubicBezTo>
                  <a:pt x="468972" y="134455"/>
                  <a:pt x="461754" y="142728"/>
                  <a:pt x="454113" y="151487"/>
                </a:cubicBezTo>
                <a:cubicBezTo>
                  <a:pt x="448118" y="158361"/>
                  <a:pt x="441318" y="166150"/>
                  <a:pt x="438081" y="167676"/>
                </a:cubicBezTo>
                <a:cubicBezTo>
                  <a:pt x="429636" y="171653"/>
                  <a:pt x="425854" y="181317"/>
                  <a:pt x="425854" y="189130"/>
                </a:cubicBezTo>
                <a:cubicBezTo>
                  <a:pt x="425854" y="195977"/>
                  <a:pt x="433114" y="197879"/>
                  <a:pt x="444109" y="200762"/>
                </a:cubicBezTo>
                <a:cubicBezTo>
                  <a:pt x="446992" y="201516"/>
                  <a:pt x="450196" y="202353"/>
                  <a:pt x="453680" y="203376"/>
                </a:cubicBezTo>
                <a:cubicBezTo>
                  <a:pt x="463344" y="206223"/>
                  <a:pt x="463754" y="209018"/>
                  <a:pt x="464656" y="215143"/>
                </a:cubicBezTo>
                <a:cubicBezTo>
                  <a:pt x="465019" y="217613"/>
                  <a:pt x="465429" y="220412"/>
                  <a:pt x="466503" y="223636"/>
                </a:cubicBezTo>
                <a:cubicBezTo>
                  <a:pt x="470516" y="235663"/>
                  <a:pt x="483451" y="251327"/>
                  <a:pt x="498147" y="256712"/>
                </a:cubicBezTo>
                <a:cubicBezTo>
                  <a:pt x="512434" y="261949"/>
                  <a:pt x="530797" y="261949"/>
                  <a:pt x="547000" y="261949"/>
                </a:cubicBezTo>
                <a:cubicBezTo>
                  <a:pt x="562660" y="261949"/>
                  <a:pt x="596880" y="268544"/>
                  <a:pt x="613005" y="275957"/>
                </a:cubicBezTo>
                <a:cubicBezTo>
                  <a:pt x="630558" y="284022"/>
                  <a:pt x="661584" y="304161"/>
                  <a:pt x="671434" y="315299"/>
                </a:cubicBezTo>
                <a:cubicBezTo>
                  <a:pt x="674364" y="318611"/>
                  <a:pt x="675337" y="322597"/>
                  <a:pt x="674322" y="327146"/>
                </a:cubicBezTo>
                <a:cubicBezTo>
                  <a:pt x="672467" y="335485"/>
                  <a:pt x="664310" y="344079"/>
                  <a:pt x="654030" y="348525"/>
                </a:cubicBezTo>
                <a:cubicBezTo>
                  <a:pt x="647850" y="351200"/>
                  <a:pt x="644492" y="354148"/>
                  <a:pt x="643459" y="357809"/>
                </a:cubicBezTo>
                <a:cubicBezTo>
                  <a:pt x="642120" y="362548"/>
                  <a:pt x="645124" y="366822"/>
                  <a:pt x="648031" y="370952"/>
                </a:cubicBezTo>
                <a:cubicBezTo>
                  <a:pt x="649171" y="372570"/>
                  <a:pt x="650347" y="374231"/>
                  <a:pt x="651254" y="375952"/>
                </a:cubicBezTo>
                <a:cubicBezTo>
                  <a:pt x="654914" y="382905"/>
                  <a:pt x="664234" y="389370"/>
                  <a:pt x="673248" y="395620"/>
                </a:cubicBezTo>
                <a:cubicBezTo>
                  <a:pt x="676485" y="397872"/>
                  <a:pt x="679657" y="400066"/>
                  <a:pt x="682410" y="402197"/>
                </a:cubicBezTo>
                <a:cubicBezTo>
                  <a:pt x="691331" y="409089"/>
                  <a:pt x="692001" y="424279"/>
                  <a:pt x="692005" y="424432"/>
                </a:cubicBezTo>
                <a:cubicBezTo>
                  <a:pt x="692033" y="425130"/>
                  <a:pt x="692312" y="425795"/>
                  <a:pt x="692791" y="426297"/>
                </a:cubicBezTo>
                <a:cubicBezTo>
                  <a:pt x="693330" y="426865"/>
                  <a:pt x="706121" y="440306"/>
                  <a:pt x="714771" y="447570"/>
                </a:cubicBezTo>
                <a:cubicBezTo>
                  <a:pt x="716841" y="449319"/>
                  <a:pt x="719259" y="449933"/>
                  <a:pt x="721687" y="449393"/>
                </a:cubicBezTo>
                <a:cubicBezTo>
                  <a:pt x="729049" y="447743"/>
                  <a:pt x="735133" y="435762"/>
                  <a:pt x="740253" y="424661"/>
                </a:cubicBezTo>
                <a:lnTo>
                  <a:pt x="741281" y="422451"/>
                </a:lnTo>
                <a:cubicBezTo>
                  <a:pt x="744001" y="416759"/>
                  <a:pt x="752862" y="415670"/>
                  <a:pt x="757959" y="417070"/>
                </a:cubicBezTo>
                <a:cubicBezTo>
                  <a:pt x="759484" y="417493"/>
                  <a:pt x="760815" y="419270"/>
                  <a:pt x="762354" y="421331"/>
                </a:cubicBezTo>
                <a:cubicBezTo>
                  <a:pt x="765182" y="425116"/>
                  <a:pt x="769061" y="430293"/>
                  <a:pt x="777363" y="430293"/>
                </a:cubicBezTo>
                <a:cubicBezTo>
                  <a:pt x="788929" y="430293"/>
                  <a:pt x="792771" y="413652"/>
                  <a:pt x="795859" y="400276"/>
                </a:cubicBezTo>
                <a:cubicBezTo>
                  <a:pt x="796497" y="397514"/>
                  <a:pt x="797097" y="394900"/>
                  <a:pt x="797724" y="392643"/>
                </a:cubicBezTo>
                <a:cubicBezTo>
                  <a:pt x="798846" y="388607"/>
                  <a:pt x="799957" y="387769"/>
                  <a:pt x="800380" y="387597"/>
                </a:cubicBezTo>
                <a:cubicBezTo>
                  <a:pt x="801766" y="387063"/>
                  <a:pt x="805199" y="389058"/>
                  <a:pt x="808529" y="391007"/>
                </a:cubicBezTo>
                <a:cubicBezTo>
                  <a:pt x="810007" y="391872"/>
                  <a:pt x="811593" y="392801"/>
                  <a:pt x="813300" y="393709"/>
                </a:cubicBezTo>
                <a:cubicBezTo>
                  <a:pt x="819165" y="396839"/>
                  <a:pt x="824052" y="419019"/>
                  <a:pt x="826969" y="432269"/>
                </a:cubicBezTo>
                <a:cubicBezTo>
                  <a:pt x="828685" y="440046"/>
                  <a:pt x="830039" y="446189"/>
                  <a:pt x="831401" y="449035"/>
                </a:cubicBezTo>
                <a:cubicBezTo>
                  <a:pt x="835415" y="457435"/>
                  <a:pt x="855023" y="476378"/>
                  <a:pt x="861892" y="481801"/>
                </a:cubicBezTo>
                <a:cubicBezTo>
                  <a:pt x="867544" y="486266"/>
                  <a:pt x="866915" y="510934"/>
                  <a:pt x="866678" y="520222"/>
                </a:cubicBezTo>
                <a:cubicBezTo>
                  <a:pt x="866502" y="527092"/>
                  <a:pt x="863264" y="542007"/>
                  <a:pt x="860408" y="555168"/>
                </a:cubicBezTo>
                <a:cubicBezTo>
                  <a:pt x="857660" y="567838"/>
                  <a:pt x="855288" y="578776"/>
                  <a:pt x="855288" y="583464"/>
                </a:cubicBezTo>
                <a:cubicBezTo>
                  <a:pt x="855288" y="595324"/>
                  <a:pt x="884724" y="620458"/>
                  <a:pt x="893053" y="626504"/>
                </a:cubicBezTo>
                <a:cubicBezTo>
                  <a:pt x="901439" y="632615"/>
                  <a:pt x="898737" y="642800"/>
                  <a:pt x="894956" y="653582"/>
                </a:cubicBezTo>
                <a:lnTo>
                  <a:pt x="894449" y="655023"/>
                </a:lnTo>
                <a:cubicBezTo>
                  <a:pt x="890840" y="665450"/>
                  <a:pt x="900257" y="682026"/>
                  <a:pt x="910219" y="687775"/>
                </a:cubicBezTo>
                <a:cubicBezTo>
                  <a:pt x="917587" y="692035"/>
                  <a:pt x="933990" y="691179"/>
                  <a:pt x="948501" y="690463"/>
                </a:cubicBezTo>
                <a:cubicBezTo>
                  <a:pt x="953259" y="690221"/>
                  <a:pt x="957686" y="689998"/>
                  <a:pt x="961240" y="689998"/>
                </a:cubicBezTo>
                <a:cubicBezTo>
                  <a:pt x="972035" y="689998"/>
                  <a:pt x="979225" y="694899"/>
                  <a:pt x="987545" y="700573"/>
                </a:cubicBezTo>
                <a:cubicBezTo>
                  <a:pt x="989117" y="701644"/>
                  <a:pt x="990712" y="702732"/>
                  <a:pt x="992359" y="703801"/>
                </a:cubicBezTo>
                <a:cubicBezTo>
                  <a:pt x="996559" y="706536"/>
                  <a:pt x="1010920" y="717837"/>
                  <a:pt x="1027557" y="730926"/>
                </a:cubicBezTo>
                <a:cubicBezTo>
                  <a:pt x="1052504" y="750542"/>
                  <a:pt x="1080782" y="772793"/>
                  <a:pt x="1089166" y="777536"/>
                </a:cubicBezTo>
                <a:cubicBezTo>
                  <a:pt x="1101035" y="784271"/>
                  <a:pt x="1113974" y="783946"/>
                  <a:pt x="1128965" y="783601"/>
                </a:cubicBezTo>
                <a:cubicBezTo>
                  <a:pt x="1132337" y="783518"/>
                  <a:pt x="1135801" y="783434"/>
                  <a:pt x="1139364" y="783434"/>
                </a:cubicBezTo>
                <a:cubicBezTo>
                  <a:pt x="1151503" y="783434"/>
                  <a:pt x="1155688" y="787359"/>
                  <a:pt x="1160116" y="791508"/>
                </a:cubicBezTo>
                <a:cubicBezTo>
                  <a:pt x="1162125" y="793396"/>
                  <a:pt x="1164204" y="795340"/>
                  <a:pt x="1166976" y="796875"/>
                </a:cubicBezTo>
                <a:cubicBezTo>
                  <a:pt x="1171232" y="799247"/>
                  <a:pt x="1173315" y="820166"/>
                  <a:pt x="1174431" y="831413"/>
                </a:cubicBezTo>
                <a:cubicBezTo>
                  <a:pt x="1175199" y="839095"/>
                  <a:pt x="1175803" y="845160"/>
                  <a:pt x="1176793" y="848378"/>
                </a:cubicBezTo>
                <a:cubicBezTo>
                  <a:pt x="1180120" y="859187"/>
                  <a:pt x="1192463" y="857234"/>
                  <a:pt x="1201458" y="855801"/>
                </a:cubicBezTo>
                <a:lnTo>
                  <a:pt x="1203085" y="855551"/>
                </a:lnTo>
                <a:cubicBezTo>
                  <a:pt x="1210802" y="854360"/>
                  <a:pt x="1225643" y="855848"/>
                  <a:pt x="1242129" y="863922"/>
                </a:cubicBezTo>
                <a:cubicBezTo>
                  <a:pt x="1253040" y="869261"/>
                  <a:pt x="1251548" y="882721"/>
                  <a:pt x="1250227" y="894599"/>
                </a:cubicBezTo>
                <a:cubicBezTo>
                  <a:pt x="1249855" y="897947"/>
                  <a:pt x="1249505" y="901119"/>
                  <a:pt x="1249505" y="903817"/>
                </a:cubicBezTo>
                <a:cubicBezTo>
                  <a:pt x="1249505" y="916076"/>
                  <a:pt x="1257249" y="935425"/>
                  <a:pt x="1266421" y="946075"/>
                </a:cubicBezTo>
                <a:cubicBezTo>
                  <a:pt x="1274653" y="955628"/>
                  <a:pt x="1294178" y="955144"/>
                  <a:pt x="1308441" y="954763"/>
                </a:cubicBezTo>
                <a:cubicBezTo>
                  <a:pt x="1310684" y="954707"/>
                  <a:pt x="1312730" y="954652"/>
                  <a:pt x="1314498" y="954652"/>
                </a:cubicBezTo>
                <a:cubicBezTo>
                  <a:pt x="1324153" y="954652"/>
                  <a:pt x="1340756" y="961702"/>
                  <a:pt x="1349676" y="965487"/>
                </a:cubicBezTo>
                <a:cubicBezTo>
                  <a:pt x="1351346" y="966195"/>
                  <a:pt x="1352756" y="966790"/>
                  <a:pt x="1353825" y="967218"/>
                </a:cubicBezTo>
                <a:cubicBezTo>
                  <a:pt x="1361313" y="970222"/>
                  <a:pt x="1396102" y="975785"/>
                  <a:pt x="1414021" y="972910"/>
                </a:cubicBezTo>
                <a:cubicBezTo>
                  <a:pt x="1431750" y="970074"/>
                  <a:pt x="1467520" y="951637"/>
                  <a:pt x="1472194" y="947489"/>
                </a:cubicBezTo>
                <a:cubicBezTo>
                  <a:pt x="1475766" y="944308"/>
                  <a:pt x="1494835" y="938085"/>
                  <a:pt x="1509420" y="938085"/>
                </a:cubicBezTo>
                <a:cubicBezTo>
                  <a:pt x="1521763" y="938085"/>
                  <a:pt x="1522396" y="939285"/>
                  <a:pt x="1524270" y="942847"/>
                </a:cubicBezTo>
                <a:lnTo>
                  <a:pt x="1524861" y="943954"/>
                </a:lnTo>
                <a:cubicBezTo>
                  <a:pt x="1526414" y="946800"/>
                  <a:pt x="1528000" y="954176"/>
                  <a:pt x="1529275" y="960111"/>
                </a:cubicBezTo>
                <a:cubicBezTo>
                  <a:pt x="1530093" y="963916"/>
                  <a:pt x="1530851" y="967423"/>
                  <a:pt x="1531544" y="969664"/>
                </a:cubicBezTo>
                <a:cubicBezTo>
                  <a:pt x="1533479" y="975952"/>
                  <a:pt x="1548599" y="1001635"/>
                  <a:pt x="1559003" y="1008072"/>
                </a:cubicBezTo>
                <a:cubicBezTo>
                  <a:pt x="1565608" y="1012164"/>
                  <a:pt x="1570677" y="1010778"/>
                  <a:pt x="1576551" y="1009159"/>
                </a:cubicBezTo>
                <a:cubicBezTo>
                  <a:pt x="1580812" y="1007988"/>
                  <a:pt x="1585644" y="1006657"/>
                  <a:pt x="1592726" y="1006657"/>
                </a:cubicBezTo>
                <a:cubicBezTo>
                  <a:pt x="1605186" y="1006657"/>
                  <a:pt x="1614898" y="1024973"/>
                  <a:pt x="1621990" y="1038349"/>
                </a:cubicBezTo>
                <a:cubicBezTo>
                  <a:pt x="1623809" y="1041771"/>
                  <a:pt x="1625506" y="1044962"/>
                  <a:pt x="1627097" y="1047622"/>
                </a:cubicBezTo>
                <a:cubicBezTo>
                  <a:pt x="1631441" y="1054859"/>
                  <a:pt x="1633603" y="1063315"/>
                  <a:pt x="1635343" y="1070114"/>
                </a:cubicBezTo>
                <a:cubicBezTo>
                  <a:pt x="1636947" y="1076393"/>
                  <a:pt x="1638217" y="1081360"/>
                  <a:pt x="1640701" y="1084346"/>
                </a:cubicBezTo>
                <a:cubicBezTo>
                  <a:pt x="1645259" y="1089806"/>
                  <a:pt x="1651933" y="1086308"/>
                  <a:pt x="1659001" y="1082597"/>
                </a:cubicBezTo>
                <a:cubicBezTo>
                  <a:pt x="1662081" y="1080969"/>
                  <a:pt x="1665574" y="1079127"/>
                  <a:pt x="1669178" y="1077835"/>
                </a:cubicBezTo>
                <a:cubicBezTo>
                  <a:pt x="1676731" y="1075118"/>
                  <a:pt x="1685261" y="1075816"/>
                  <a:pt x="1693507" y="1076514"/>
                </a:cubicBezTo>
                <a:cubicBezTo>
                  <a:pt x="1697051" y="1076802"/>
                  <a:pt x="1700473" y="1077081"/>
                  <a:pt x="1703655" y="1077081"/>
                </a:cubicBezTo>
                <a:cubicBezTo>
                  <a:pt x="1708822" y="1077081"/>
                  <a:pt x="1709245" y="1092997"/>
                  <a:pt x="1709473" y="1101536"/>
                </a:cubicBezTo>
                <a:cubicBezTo>
                  <a:pt x="1709576" y="1105432"/>
                  <a:pt x="1709664" y="1108800"/>
                  <a:pt x="1710040" y="1111061"/>
                </a:cubicBezTo>
                <a:cubicBezTo>
                  <a:pt x="1711358" y="1118972"/>
                  <a:pt x="1723610" y="1145456"/>
                  <a:pt x="1725984" y="1150537"/>
                </a:cubicBezTo>
                <a:cubicBezTo>
                  <a:pt x="1725040" y="1155190"/>
                  <a:pt x="1720532" y="1177215"/>
                  <a:pt x="1718445" y="1183176"/>
                </a:cubicBezTo>
                <a:cubicBezTo>
                  <a:pt x="1715561" y="1191418"/>
                  <a:pt x="1718687" y="1210161"/>
                  <a:pt x="1721486" y="1220756"/>
                </a:cubicBezTo>
                <a:cubicBezTo>
                  <a:pt x="1724198" y="1230988"/>
                  <a:pt x="1737150" y="1235536"/>
                  <a:pt x="1750866" y="1240345"/>
                </a:cubicBezTo>
                <a:cubicBezTo>
                  <a:pt x="1755145" y="1241852"/>
                  <a:pt x="1759484" y="1243369"/>
                  <a:pt x="1763521" y="1245089"/>
                </a:cubicBezTo>
                <a:cubicBezTo>
                  <a:pt x="1779585" y="1251916"/>
                  <a:pt x="1790780" y="1263916"/>
                  <a:pt x="1790780" y="1270418"/>
                </a:cubicBezTo>
                <a:cubicBezTo>
                  <a:pt x="1790780" y="1278036"/>
                  <a:pt x="1780301" y="1311197"/>
                  <a:pt x="1777827" y="1318126"/>
                </a:cubicBezTo>
                <a:cubicBezTo>
                  <a:pt x="1776841" y="1320880"/>
                  <a:pt x="1766799" y="1322042"/>
                  <a:pt x="1747982" y="1322219"/>
                </a:cubicBezTo>
                <a:lnTo>
                  <a:pt x="1745996" y="1322219"/>
                </a:lnTo>
                <a:cubicBezTo>
                  <a:pt x="1735430" y="1322219"/>
                  <a:pt x="1707464" y="1325438"/>
                  <a:pt x="1693334" y="1328731"/>
                </a:cubicBezTo>
                <a:cubicBezTo>
                  <a:pt x="1688093" y="1329958"/>
                  <a:pt x="1681623" y="1332349"/>
                  <a:pt x="1674778" y="1334888"/>
                </a:cubicBezTo>
                <a:cubicBezTo>
                  <a:pt x="1670584" y="1336442"/>
                  <a:pt x="1666203" y="1338007"/>
                  <a:pt x="1661862" y="1339445"/>
                </a:cubicBezTo>
                <a:cubicBezTo>
                  <a:pt x="1661603" y="1339453"/>
                  <a:pt x="1661364" y="1339295"/>
                  <a:pt x="1661108" y="1339381"/>
                </a:cubicBezTo>
                <a:cubicBezTo>
                  <a:pt x="1660832" y="1339467"/>
                  <a:pt x="1660722" y="1339740"/>
                  <a:pt x="1660494" y="1339895"/>
                </a:cubicBezTo>
                <a:cubicBezTo>
                  <a:pt x="1653595" y="1342120"/>
                  <a:pt x="1646895" y="1343846"/>
                  <a:pt x="1641519" y="1343846"/>
                </a:cubicBezTo>
                <a:cubicBezTo>
                  <a:pt x="1631868" y="1343846"/>
                  <a:pt x="1627199" y="1339706"/>
                  <a:pt x="1620738" y="1333985"/>
                </a:cubicBezTo>
                <a:cubicBezTo>
                  <a:pt x="1618065" y="1331614"/>
                  <a:pt x="1615037" y="1328935"/>
                  <a:pt x="1611386" y="1326405"/>
                </a:cubicBezTo>
                <a:cubicBezTo>
                  <a:pt x="1597861" y="1317047"/>
                  <a:pt x="1570165" y="1321605"/>
                  <a:pt x="1559608" y="1325131"/>
                </a:cubicBezTo>
                <a:cubicBezTo>
                  <a:pt x="1550809" y="1328051"/>
                  <a:pt x="1533958" y="1340767"/>
                  <a:pt x="1522800" y="1349176"/>
                </a:cubicBezTo>
                <a:cubicBezTo>
                  <a:pt x="1519535" y="1351641"/>
                  <a:pt x="1516978" y="1353576"/>
                  <a:pt x="1515657" y="1354450"/>
                </a:cubicBezTo>
                <a:cubicBezTo>
                  <a:pt x="1511551" y="1357175"/>
                  <a:pt x="1503941" y="1357836"/>
                  <a:pt x="1494216" y="1356310"/>
                </a:cubicBezTo>
                <a:cubicBezTo>
                  <a:pt x="1490179" y="1355668"/>
                  <a:pt x="1487589" y="1350236"/>
                  <a:pt x="1484594" y="1343948"/>
                </a:cubicBezTo>
                <a:cubicBezTo>
                  <a:pt x="1482594" y="1339753"/>
                  <a:pt x="1480524" y="1335418"/>
                  <a:pt x="1477636" y="1331623"/>
                </a:cubicBezTo>
                <a:cubicBezTo>
                  <a:pt x="1471520" y="1323596"/>
                  <a:pt x="1457595" y="1326424"/>
                  <a:pt x="1445294" y="1328907"/>
                </a:cubicBezTo>
                <a:cubicBezTo>
                  <a:pt x="1440081" y="1329968"/>
                  <a:pt x="1435151" y="1330963"/>
                  <a:pt x="1431634" y="1330963"/>
                </a:cubicBezTo>
                <a:cubicBezTo>
                  <a:pt x="1422077" y="1330963"/>
                  <a:pt x="1418826" y="1327921"/>
                  <a:pt x="1414175" y="1306518"/>
                </a:cubicBezTo>
                <a:cubicBezTo>
                  <a:pt x="1411185" y="1292733"/>
                  <a:pt x="1409878" y="1289970"/>
                  <a:pt x="1402101" y="1290361"/>
                </a:cubicBezTo>
                <a:cubicBezTo>
                  <a:pt x="1399613" y="1290472"/>
                  <a:pt x="1396199" y="1290594"/>
                  <a:pt x="1390953" y="1289170"/>
                </a:cubicBezTo>
                <a:cubicBezTo>
                  <a:pt x="1373251" y="1284389"/>
                  <a:pt x="1328836" y="1284017"/>
                  <a:pt x="1315646" y="1284017"/>
                </a:cubicBezTo>
                <a:cubicBezTo>
                  <a:pt x="1308972" y="1284017"/>
                  <a:pt x="1297103" y="1277934"/>
                  <a:pt x="1278467" y="1248968"/>
                </a:cubicBezTo>
                <a:cubicBezTo>
                  <a:pt x="1272263" y="1239313"/>
                  <a:pt x="1256249" y="1239815"/>
                  <a:pt x="1242158" y="1240243"/>
                </a:cubicBezTo>
                <a:cubicBezTo>
                  <a:pt x="1235158" y="1240447"/>
                  <a:pt x="1228553" y="1240671"/>
                  <a:pt x="1224926" y="1239499"/>
                </a:cubicBezTo>
                <a:cubicBezTo>
                  <a:pt x="1214159" y="1236057"/>
                  <a:pt x="1189742" y="1222691"/>
                  <a:pt x="1179426" y="1208337"/>
                </a:cubicBezTo>
                <a:cubicBezTo>
                  <a:pt x="1168794" y="1193538"/>
                  <a:pt x="1165246" y="1193911"/>
                  <a:pt x="1148182" y="1198375"/>
                </a:cubicBezTo>
                <a:lnTo>
                  <a:pt x="1144182" y="1199408"/>
                </a:lnTo>
                <a:cubicBezTo>
                  <a:pt x="1128216" y="1203492"/>
                  <a:pt x="1126230" y="1213937"/>
                  <a:pt x="1124914" y="1220849"/>
                </a:cubicBezTo>
                <a:cubicBezTo>
                  <a:pt x="1124435" y="1223351"/>
                  <a:pt x="1124020" y="1225519"/>
                  <a:pt x="1123151" y="1226876"/>
                </a:cubicBezTo>
                <a:cubicBezTo>
                  <a:pt x="1120467" y="1231053"/>
                  <a:pt x="1108175" y="1234206"/>
                  <a:pt x="1097329" y="1236996"/>
                </a:cubicBezTo>
                <a:cubicBezTo>
                  <a:pt x="1094166" y="1237806"/>
                  <a:pt x="1090994" y="1238624"/>
                  <a:pt x="1087963" y="1239471"/>
                </a:cubicBezTo>
                <a:cubicBezTo>
                  <a:pt x="1074493" y="1243257"/>
                  <a:pt x="1073856" y="1264242"/>
                  <a:pt x="1073480" y="1276780"/>
                </a:cubicBezTo>
                <a:cubicBezTo>
                  <a:pt x="1073391" y="1279673"/>
                  <a:pt x="1073307" y="1282408"/>
                  <a:pt x="1073061" y="1283468"/>
                </a:cubicBezTo>
                <a:cubicBezTo>
                  <a:pt x="1071954" y="1288268"/>
                  <a:pt x="1066527" y="1292091"/>
                  <a:pt x="1057723" y="1297821"/>
                </a:cubicBezTo>
                <a:cubicBezTo>
                  <a:pt x="1049955" y="1302871"/>
                  <a:pt x="1041300" y="1315699"/>
                  <a:pt x="1033668" y="1327019"/>
                </a:cubicBezTo>
                <a:cubicBezTo>
                  <a:pt x="1031682" y="1329958"/>
                  <a:pt x="1029766" y="1332804"/>
                  <a:pt x="1027947" y="1335390"/>
                </a:cubicBezTo>
                <a:cubicBezTo>
                  <a:pt x="1023390" y="1341865"/>
                  <a:pt x="1021543" y="1346869"/>
                  <a:pt x="1019757" y="1351706"/>
                </a:cubicBezTo>
                <a:cubicBezTo>
                  <a:pt x="1017953" y="1356599"/>
                  <a:pt x="1016251" y="1361212"/>
                  <a:pt x="1011818" y="1367640"/>
                </a:cubicBezTo>
                <a:cubicBezTo>
                  <a:pt x="1006065" y="1375983"/>
                  <a:pt x="999795" y="1374942"/>
                  <a:pt x="989243" y="1372384"/>
                </a:cubicBezTo>
                <a:cubicBezTo>
                  <a:pt x="986396" y="1371695"/>
                  <a:pt x="983480" y="1370988"/>
                  <a:pt x="980518" y="1370570"/>
                </a:cubicBezTo>
                <a:cubicBezTo>
                  <a:pt x="968551" y="1368868"/>
                  <a:pt x="957203" y="1369463"/>
                  <a:pt x="948074" y="1369946"/>
                </a:cubicBezTo>
                <a:lnTo>
                  <a:pt x="945455" y="1370086"/>
                </a:lnTo>
                <a:cubicBezTo>
                  <a:pt x="934019" y="1370654"/>
                  <a:pt x="929991" y="1384932"/>
                  <a:pt x="924894" y="1403005"/>
                </a:cubicBezTo>
                <a:cubicBezTo>
                  <a:pt x="920080" y="1420055"/>
                  <a:pt x="918224" y="1424920"/>
                  <a:pt x="914852" y="1433757"/>
                </a:cubicBezTo>
                <a:lnTo>
                  <a:pt x="914387" y="1434985"/>
                </a:lnTo>
                <a:cubicBezTo>
                  <a:pt x="911039" y="1443765"/>
                  <a:pt x="895439" y="1455960"/>
                  <a:pt x="892202" y="1456155"/>
                </a:cubicBezTo>
                <a:cubicBezTo>
                  <a:pt x="887618" y="1456155"/>
                  <a:pt x="867496" y="1461377"/>
                  <a:pt x="863229" y="1462497"/>
                </a:cubicBezTo>
                <a:cubicBezTo>
                  <a:pt x="859165" y="1461362"/>
                  <a:pt x="837203" y="1455003"/>
                  <a:pt x="824709" y="1446947"/>
                </a:cubicBezTo>
                <a:close/>
              </a:path>
            </a:pathLst>
          </a:custGeom>
          <a:gradFill>
            <a:gsLst>
              <a:gs pos="0">
                <a:srgbClr val="00A9FE"/>
              </a:gs>
              <a:gs pos="100000">
                <a:srgbClr val="27D354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8F0D46-D048-4B57-BD22-DA2C13DFA409}"/>
              </a:ext>
            </a:extLst>
          </p:cNvPr>
          <p:cNvSpPr txBox="1"/>
          <p:nvPr/>
        </p:nvSpPr>
        <p:spPr>
          <a:xfrm>
            <a:off x="-214208" y="-631583"/>
            <a:ext cx="13674514" cy="4508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700" dirty="0">
                <a:ln w="12700">
                  <a:solidFill>
                    <a:schemeClr val="bg1">
                      <a:lumMod val="85000"/>
                    </a:schemeClr>
                  </a:solidFill>
                </a:ln>
                <a:noFill/>
                <a:latin typeface="Intro Regular"/>
              </a:rPr>
              <a:t>2021</a:t>
            </a: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C67F4E1B-8F69-4779-81E3-E1D142E97DFC}"/>
              </a:ext>
            </a:extLst>
          </p:cNvPr>
          <p:cNvSpPr/>
          <p:nvPr/>
        </p:nvSpPr>
        <p:spPr>
          <a:xfrm>
            <a:off x="2448052" y="1542796"/>
            <a:ext cx="4540504" cy="4540504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E4480101-F939-42A1-8DA9-6D75BF095C8C}"/>
              </a:ext>
            </a:extLst>
          </p:cNvPr>
          <p:cNvSpPr/>
          <p:nvPr/>
        </p:nvSpPr>
        <p:spPr>
          <a:xfrm>
            <a:off x="3356317" y="2451061"/>
            <a:ext cx="2723974" cy="2723974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DC9BEF1-5154-4E87-AF5B-6D815E713D60}"/>
              </a:ext>
            </a:extLst>
          </p:cNvPr>
          <p:cNvSpPr/>
          <p:nvPr/>
        </p:nvSpPr>
        <p:spPr>
          <a:xfrm>
            <a:off x="6096000" y="2871666"/>
            <a:ext cx="2409950" cy="2723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D7B7E7-B2E8-48CB-829D-D68B286772CA}"/>
              </a:ext>
            </a:extLst>
          </p:cNvPr>
          <p:cNvSpPr txBox="1"/>
          <p:nvPr/>
        </p:nvSpPr>
        <p:spPr>
          <a:xfrm>
            <a:off x="6249650" y="4507338"/>
            <a:ext cx="595253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4000">
                <a:solidFill>
                  <a:schemeClr val="bg1"/>
                </a:solidFill>
                <a:latin typeface="Intro Bold" panose="02000000000000000000" pitchFamily="50" charset="0"/>
              </a:defRPr>
            </a:lvl1pPr>
          </a:lstStyle>
          <a:p>
            <a:r>
              <a:rPr lang="ru-RU" sz="3200" dirty="0">
                <a:solidFill>
                  <a:srgbClr val="0293DF"/>
                </a:solidFill>
              </a:rPr>
              <a:t>Поддержка предприятий туристской индустрии</a:t>
            </a:r>
          </a:p>
        </p:txBody>
      </p:sp>
      <p:sp>
        <p:nvSpPr>
          <p:cNvPr id="184" name="Прямоугольник 183">
            <a:extLst>
              <a:ext uri="{FF2B5EF4-FFF2-40B4-BE49-F238E27FC236}">
                <a16:creationId xmlns:a16="http://schemas.microsoft.com/office/drawing/2014/main" id="{1B38C5C0-FFD9-4EA7-8233-4B50674633E7}"/>
              </a:ext>
            </a:extLst>
          </p:cNvPr>
          <p:cNvSpPr/>
          <p:nvPr/>
        </p:nvSpPr>
        <p:spPr>
          <a:xfrm>
            <a:off x="1557339" y="5395127"/>
            <a:ext cx="723885" cy="707886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6" name="Прямоугольник 185">
            <a:extLst>
              <a:ext uri="{FF2B5EF4-FFF2-40B4-BE49-F238E27FC236}">
                <a16:creationId xmlns:a16="http://schemas.microsoft.com/office/drawing/2014/main" id="{8161FE67-FEB3-4315-B15C-DEFBD3037529}"/>
              </a:ext>
            </a:extLst>
          </p:cNvPr>
          <p:cNvSpPr/>
          <p:nvPr/>
        </p:nvSpPr>
        <p:spPr>
          <a:xfrm>
            <a:off x="5066170" y="4645560"/>
            <a:ext cx="723885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8" name="Прямоугольник 187">
            <a:extLst>
              <a:ext uri="{FF2B5EF4-FFF2-40B4-BE49-F238E27FC236}">
                <a16:creationId xmlns:a16="http://schemas.microsoft.com/office/drawing/2014/main" id="{A083E770-12BB-4C9E-AAB9-641A5FB10CA7}"/>
              </a:ext>
            </a:extLst>
          </p:cNvPr>
          <p:cNvSpPr/>
          <p:nvPr/>
        </p:nvSpPr>
        <p:spPr>
          <a:xfrm>
            <a:off x="2206022" y="2721114"/>
            <a:ext cx="723885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1" name="Рисунок 190">
            <a:extLst>
              <a:ext uri="{FF2B5EF4-FFF2-40B4-BE49-F238E27FC236}">
                <a16:creationId xmlns:a16="http://schemas.microsoft.com/office/drawing/2014/main" id="{201BA58F-8F0C-425A-A89B-1924522E5A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35529" y="4801598"/>
            <a:ext cx="396997" cy="39699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A659D28-A744-43FC-BD4D-F9B06724225E}"/>
              </a:ext>
            </a:extLst>
          </p:cNvPr>
          <p:cNvSpPr txBox="1"/>
          <p:nvPr/>
        </p:nvSpPr>
        <p:spPr>
          <a:xfrm>
            <a:off x="6276434" y="4038071"/>
            <a:ext cx="47651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Intro " panose="02000000000000000000" pitchFamily="50" charset="0"/>
              </a:rPr>
              <a:t>Фонд развития ханты</a:t>
            </a:r>
            <a:r>
              <a:rPr lang="ru-RU" sz="1600" b="1" dirty="0">
                <a:latin typeface="+mj-lt"/>
              </a:rPr>
              <a:t>-</a:t>
            </a:r>
            <a:r>
              <a:rPr lang="ru-RU" sz="1600" dirty="0">
                <a:latin typeface="Intro " panose="02000000000000000000" pitchFamily="50" charset="0"/>
              </a:rPr>
              <a:t>мансийского автономного округа</a:t>
            </a:r>
            <a:r>
              <a:rPr lang="ru-RU" sz="1600" b="1" dirty="0">
                <a:latin typeface="Intro " panose="02000000000000000000" pitchFamily="50" charset="0"/>
              </a:rPr>
              <a:t> </a:t>
            </a:r>
            <a:r>
              <a:rPr lang="ru-RU" sz="1600" b="1" dirty="0">
                <a:latin typeface="+mj-lt"/>
              </a:rPr>
              <a:t>-</a:t>
            </a:r>
            <a:r>
              <a:rPr lang="ru-RU" sz="1600" b="1" dirty="0">
                <a:latin typeface="Intro " panose="02000000000000000000" pitchFamily="50" charset="0"/>
              </a:rPr>
              <a:t> </a:t>
            </a:r>
            <a:r>
              <a:rPr lang="ru-RU" sz="1600" dirty="0">
                <a:latin typeface="Intro " panose="02000000000000000000" pitchFamily="50" charset="0"/>
              </a:rPr>
              <a:t>Югры</a:t>
            </a:r>
            <a:endParaRPr lang="ru-RU" sz="1600" dirty="0">
              <a:latin typeface="+mj-l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02465C1-8183-4A8D-B4C2-B8934508C9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6200000">
            <a:off x="1767447" y="5590191"/>
            <a:ext cx="406112" cy="40611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9ECC3B7-06B2-4E9A-BDC6-7DD4A489D1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372441" y="2813747"/>
            <a:ext cx="462190" cy="46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147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Овал 38">
            <a:extLst>
              <a:ext uri="{FF2B5EF4-FFF2-40B4-BE49-F238E27FC236}">
                <a16:creationId xmlns:a16="http://schemas.microsoft.com/office/drawing/2014/main" id="{5403F262-1AE1-4DC1-8FE8-117EB397CF6B}"/>
              </a:ext>
            </a:extLst>
          </p:cNvPr>
          <p:cNvSpPr/>
          <p:nvPr/>
        </p:nvSpPr>
        <p:spPr>
          <a:xfrm>
            <a:off x="1066069" y="2674622"/>
            <a:ext cx="954404" cy="954404"/>
          </a:xfrm>
          <a:prstGeom prst="ellipse">
            <a:avLst/>
          </a:prstGeom>
          <a:noFill/>
          <a:ln>
            <a:solidFill>
              <a:srgbClr val="25C9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EF65DC0B-AFE6-48AE-9B8A-E2AD29940B6C}"/>
              </a:ext>
            </a:extLst>
          </p:cNvPr>
          <p:cNvSpPr/>
          <p:nvPr/>
        </p:nvSpPr>
        <p:spPr>
          <a:xfrm>
            <a:off x="3144393" y="2674622"/>
            <a:ext cx="954404" cy="954404"/>
          </a:xfrm>
          <a:prstGeom prst="ellipse">
            <a:avLst/>
          </a:prstGeom>
          <a:noFill/>
          <a:ln>
            <a:solidFill>
              <a:srgbClr val="22C59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C1AEB8A6-BF46-4456-9CD3-A377AB0A4CC1}"/>
              </a:ext>
            </a:extLst>
          </p:cNvPr>
          <p:cNvSpPr/>
          <p:nvPr/>
        </p:nvSpPr>
        <p:spPr>
          <a:xfrm>
            <a:off x="5228845" y="2674622"/>
            <a:ext cx="954404" cy="954404"/>
          </a:xfrm>
          <a:prstGeom prst="ellipse">
            <a:avLst/>
          </a:prstGeom>
          <a:noFill/>
          <a:ln>
            <a:solidFill>
              <a:srgbClr val="1CBCB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30A187C1-D101-47D4-A31E-DEFBE5381A1E}"/>
              </a:ext>
            </a:extLst>
          </p:cNvPr>
          <p:cNvSpPr/>
          <p:nvPr/>
        </p:nvSpPr>
        <p:spPr>
          <a:xfrm>
            <a:off x="7333454" y="2674622"/>
            <a:ext cx="954404" cy="954404"/>
          </a:xfrm>
          <a:prstGeom prst="ellipse">
            <a:avLst/>
          </a:prstGeom>
          <a:noFill/>
          <a:ln>
            <a:solidFill>
              <a:srgbClr val="14AFD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6040A816-FC57-4FB9-B935-10ABB2C626DF}"/>
              </a:ext>
            </a:extLst>
          </p:cNvPr>
          <p:cNvSpPr/>
          <p:nvPr/>
        </p:nvSpPr>
        <p:spPr>
          <a:xfrm>
            <a:off x="9798124" y="2674622"/>
            <a:ext cx="954404" cy="954404"/>
          </a:xfrm>
          <a:prstGeom prst="ellipse">
            <a:avLst/>
          </a:prstGeom>
          <a:noFill/>
          <a:ln>
            <a:solidFill>
              <a:srgbClr val="099ED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08F2C6AA-B588-4B45-9C5F-DB79EBDFEA7F}"/>
              </a:ext>
            </a:extLst>
          </p:cNvPr>
          <p:cNvSpPr/>
          <p:nvPr/>
        </p:nvSpPr>
        <p:spPr>
          <a:xfrm rot="5400000">
            <a:off x="5972630" y="-2344601"/>
            <a:ext cx="246743" cy="10990945"/>
          </a:xfrm>
          <a:prstGeom prst="rect">
            <a:avLst/>
          </a:prstGeom>
          <a:pattFill prst="wdUpDiag">
            <a:fgClr>
              <a:schemeClr val="bg1">
                <a:lumMod val="6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C24CC1-4AFB-4155-852D-72ACF8DF1B93}"/>
              </a:ext>
            </a:extLst>
          </p:cNvPr>
          <p:cNvSpPr txBox="1"/>
          <p:nvPr/>
        </p:nvSpPr>
        <p:spPr>
          <a:xfrm>
            <a:off x="447675" y="406733"/>
            <a:ext cx="807221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>
                <a:latin typeface="Intro Bold" panose="02000000000000000000" pitchFamily="50" charset="0"/>
              </a:defRPr>
            </a:lvl1pPr>
          </a:lstStyle>
          <a:p>
            <a:r>
              <a:rPr lang="ru-RU" sz="4000" dirty="0"/>
              <a:t>Финансовая поддержка ЛЬГОТНЫЕ ЗАЙМЫ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9EE82E-B966-4D60-90AF-1A0D0C623F74}"/>
              </a:ext>
            </a:extLst>
          </p:cNvPr>
          <p:cNvSpPr txBox="1"/>
          <p:nvPr/>
        </p:nvSpPr>
        <p:spPr>
          <a:xfrm>
            <a:off x="657665" y="2005103"/>
            <a:ext cx="17712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100000"/>
              </a:lnSpc>
              <a:spcAft>
                <a:spcPts val="400"/>
              </a:spcAft>
              <a:buClr>
                <a:srgbClr val="000000"/>
              </a:buClr>
              <a:defRPr sz="2400" spc="-1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algn="ctr"/>
            <a:r>
              <a:rPr lang="ru-RU" sz="1600" dirty="0"/>
              <a:t>Сумма займа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6D1274-615F-4982-A210-CCE841132F7E}"/>
              </a:ext>
            </a:extLst>
          </p:cNvPr>
          <p:cNvSpPr txBox="1"/>
          <p:nvPr/>
        </p:nvSpPr>
        <p:spPr>
          <a:xfrm>
            <a:off x="2783284" y="1999606"/>
            <a:ext cx="16766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lnSpc>
                <a:spcPct val="100000"/>
              </a:lnSpc>
              <a:spcAft>
                <a:spcPts val="400"/>
              </a:spcAft>
              <a:buClr>
                <a:srgbClr val="000000"/>
              </a:buClr>
              <a:defRPr sz="2000" spc="-1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ru-RU" sz="1600" dirty="0"/>
              <a:t>Срок займа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5572C20E-9B8D-4CED-841A-7945CAB9BDF0}"/>
              </a:ext>
            </a:extLst>
          </p:cNvPr>
          <p:cNvSpPr/>
          <p:nvPr/>
        </p:nvSpPr>
        <p:spPr>
          <a:xfrm rot="5400000">
            <a:off x="1419902" y="2208127"/>
            <a:ext cx="246743" cy="1885497"/>
          </a:xfrm>
          <a:prstGeom prst="rect">
            <a:avLst/>
          </a:prstGeom>
          <a:gradFill>
            <a:gsLst>
              <a:gs pos="100000">
                <a:srgbClr val="25C950"/>
              </a:gs>
              <a:gs pos="0">
                <a:srgbClr val="24C77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2" name="Группа 101">
            <a:extLst>
              <a:ext uri="{FF2B5EF4-FFF2-40B4-BE49-F238E27FC236}">
                <a16:creationId xmlns:a16="http://schemas.microsoft.com/office/drawing/2014/main" id="{720DBD77-6343-498F-AF92-2967AB932039}"/>
              </a:ext>
            </a:extLst>
          </p:cNvPr>
          <p:cNvGrpSpPr/>
          <p:nvPr/>
        </p:nvGrpSpPr>
        <p:grpSpPr>
          <a:xfrm>
            <a:off x="466216" y="3027499"/>
            <a:ext cx="1457825" cy="2864489"/>
            <a:chOff x="466216" y="3027499"/>
            <a:chExt cx="1457825" cy="2864489"/>
          </a:xfrm>
        </p:grpSpPr>
        <p:cxnSp>
          <p:nvCxnSpPr>
            <p:cNvPr id="41" name="Прямая соединительная линия 40">
              <a:extLst>
                <a:ext uri="{FF2B5EF4-FFF2-40B4-BE49-F238E27FC236}">
                  <a16:creationId xmlns:a16="http://schemas.microsoft.com/office/drawing/2014/main" id="{D2F1AE21-CFAC-4851-8E86-B02DC412610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0525" y="3027499"/>
              <a:ext cx="1" cy="1448453"/>
            </a:xfrm>
            <a:prstGeom prst="line">
              <a:avLst/>
            </a:prstGeom>
            <a:ln w="12700">
              <a:solidFill>
                <a:srgbClr val="25C9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E0C1096-CDE2-440D-B55A-747AD9964DA7}"/>
                </a:ext>
              </a:extLst>
            </p:cNvPr>
            <p:cNvSpPr txBox="1"/>
            <p:nvPr/>
          </p:nvSpPr>
          <p:spPr>
            <a:xfrm>
              <a:off x="466216" y="4383883"/>
              <a:ext cx="1457825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2800">
                  <a:solidFill>
                    <a:srgbClr val="0293DF"/>
                  </a:solidFill>
                  <a:latin typeface="Intro Regular"/>
                </a:defRPr>
              </a:lvl1pPr>
            </a:lstStyle>
            <a:p>
              <a:r>
                <a:rPr lang="ru-RU" sz="2000" dirty="0">
                  <a:solidFill>
                    <a:srgbClr val="25C950"/>
                  </a:solidFill>
                </a:rPr>
                <a:t>от 5</a:t>
              </a:r>
              <a:br>
                <a:rPr lang="ru-RU" sz="2000" dirty="0">
                  <a:solidFill>
                    <a:srgbClr val="25C950"/>
                  </a:solidFill>
                </a:rPr>
              </a:br>
              <a:r>
                <a:rPr lang="ru-RU" sz="1600" dirty="0">
                  <a:solidFill>
                    <a:schemeClr val="bg1">
                      <a:lumMod val="65000"/>
                    </a:schemeClr>
                  </a:solidFill>
                </a:rPr>
                <a:t>млн. рублей</a:t>
              </a:r>
              <a:endParaRPr lang="ru-RU" sz="2000" dirty="0">
                <a:solidFill>
                  <a:schemeClr val="bg1">
                    <a:lumMod val="65000"/>
                  </a:schemeClr>
                </a:solidFill>
              </a:endParaRPr>
            </a:p>
            <a:p>
              <a:endParaRPr lang="ru-RU" sz="2000" dirty="0">
                <a:solidFill>
                  <a:srgbClr val="25C950"/>
                </a:solidFill>
              </a:endParaRPr>
            </a:p>
            <a:p>
              <a:r>
                <a:rPr lang="ru-RU" sz="2000" dirty="0">
                  <a:solidFill>
                    <a:srgbClr val="25C950"/>
                  </a:solidFill>
                </a:rPr>
                <a:t>до 100</a:t>
              </a:r>
              <a:br>
                <a:rPr lang="ru-RU" sz="2000" dirty="0">
                  <a:solidFill>
                    <a:srgbClr val="25C950"/>
                  </a:solidFill>
                </a:rPr>
              </a:br>
              <a:r>
                <a:rPr lang="ru-RU" sz="1600" dirty="0">
                  <a:solidFill>
                    <a:schemeClr val="bg1">
                      <a:lumMod val="65000"/>
                    </a:schemeClr>
                  </a:solidFill>
                </a:rPr>
                <a:t>млн. рублей</a:t>
              </a:r>
              <a:endParaRPr lang="ru-RU" sz="20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0E412E53-4ED8-4C21-8CBA-B1D04733B0F4}"/>
              </a:ext>
            </a:extLst>
          </p:cNvPr>
          <p:cNvSpPr/>
          <p:nvPr/>
        </p:nvSpPr>
        <p:spPr>
          <a:xfrm rot="16200000">
            <a:off x="3498222" y="2208126"/>
            <a:ext cx="246743" cy="1885497"/>
          </a:xfrm>
          <a:prstGeom prst="rect">
            <a:avLst/>
          </a:prstGeom>
          <a:gradFill>
            <a:gsLst>
              <a:gs pos="0">
                <a:srgbClr val="23C683"/>
              </a:gs>
              <a:gs pos="100000">
                <a:srgbClr val="1FC0A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5DCA7023-C249-491B-A9E9-72BBF2AF0F9C}"/>
              </a:ext>
            </a:extLst>
          </p:cNvPr>
          <p:cNvSpPr/>
          <p:nvPr/>
        </p:nvSpPr>
        <p:spPr>
          <a:xfrm rot="16200000">
            <a:off x="5582671" y="2208125"/>
            <a:ext cx="246743" cy="1885497"/>
          </a:xfrm>
          <a:prstGeom prst="rect">
            <a:avLst/>
          </a:prstGeom>
          <a:gradFill>
            <a:gsLst>
              <a:gs pos="0">
                <a:srgbClr val="1EBEAC"/>
              </a:gs>
              <a:gs pos="100000">
                <a:srgbClr val="18B5C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FBCB50DF-CE44-4967-BA4A-DF716856985F}"/>
              </a:ext>
            </a:extLst>
          </p:cNvPr>
          <p:cNvSpPr/>
          <p:nvPr/>
        </p:nvSpPr>
        <p:spPr>
          <a:xfrm rot="16200000">
            <a:off x="7687289" y="2208128"/>
            <a:ext cx="246743" cy="1885497"/>
          </a:xfrm>
          <a:prstGeom prst="rect">
            <a:avLst/>
          </a:prstGeom>
          <a:gradFill>
            <a:gsLst>
              <a:gs pos="0">
                <a:srgbClr val="17B3C8"/>
              </a:gs>
              <a:gs pos="100000">
                <a:srgbClr val="0EA6D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7BEDA069-1C46-4BEB-98E8-156F6AFA38A5}"/>
              </a:ext>
            </a:extLst>
          </p:cNvPr>
          <p:cNvSpPr/>
          <p:nvPr/>
        </p:nvSpPr>
        <p:spPr>
          <a:xfrm rot="16200000">
            <a:off x="10152794" y="1835575"/>
            <a:ext cx="246743" cy="2630602"/>
          </a:xfrm>
          <a:prstGeom prst="rect">
            <a:avLst/>
          </a:prstGeom>
          <a:gradFill>
            <a:gsLst>
              <a:gs pos="0">
                <a:srgbClr val="0CA3DA"/>
              </a:gs>
              <a:gs pos="100000">
                <a:srgbClr val="0293D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3" name="Группа 102">
            <a:extLst>
              <a:ext uri="{FF2B5EF4-FFF2-40B4-BE49-F238E27FC236}">
                <a16:creationId xmlns:a16="http://schemas.microsoft.com/office/drawing/2014/main" id="{D612D126-D713-4625-BDEF-239D295013CB}"/>
              </a:ext>
            </a:extLst>
          </p:cNvPr>
          <p:cNvGrpSpPr/>
          <p:nvPr/>
        </p:nvGrpSpPr>
        <p:grpSpPr>
          <a:xfrm>
            <a:off x="2544529" y="3027499"/>
            <a:ext cx="1457825" cy="1756494"/>
            <a:chOff x="2544529" y="3027499"/>
            <a:chExt cx="1457825" cy="1756494"/>
          </a:xfrm>
        </p:grpSpPr>
        <p:cxnSp>
          <p:nvCxnSpPr>
            <p:cNvPr id="66" name="Прямая соединительная линия 65">
              <a:extLst>
                <a:ext uri="{FF2B5EF4-FFF2-40B4-BE49-F238E27FC236}">
                  <a16:creationId xmlns:a16="http://schemas.microsoft.com/office/drawing/2014/main" id="{0F70F21B-2534-4BEF-834D-AFA5D61446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78838" y="3027499"/>
              <a:ext cx="1" cy="1448453"/>
            </a:xfrm>
            <a:prstGeom prst="line">
              <a:avLst/>
            </a:prstGeom>
            <a:ln w="12700">
              <a:solidFill>
                <a:srgbClr val="23C6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0329BFD-33C9-4A18-884E-1072BECBC3C6}"/>
                </a:ext>
              </a:extLst>
            </p:cNvPr>
            <p:cNvSpPr txBox="1"/>
            <p:nvPr/>
          </p:nvSpPr>
          <p:spPr>
            <a:xfrm>
              <a:off x="2544529" y="4383883"/>
              <a:ext cx="14578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2800">
                  <a:solidFill>
                    <a:srgbClr val="0293DF"/>
                  </a:solidFill>
                  <a:latin typeface="Intro Regular"/>
                </a:defRPr>
              </a:lvl1pPr>
            </a:lstStyle>
            <a:p>
              <a:r>
                <a:rPr lang="ru-RU" sz="2000" dirty="0">
                  <a:solidFill>
                    <a:srgbClr val="22C49A"/>
                  </a:solidFill>
                </a:rPr>
                <a:t>до 5 </a:t>
              </a:r>
              <a:r>
                <a:rPr lang="ru-RU" sz="1600" dirty="0">
                  <a:solidFill>
                    <a:schemeClr val="bg1">
                      <a:lumMod val="65000"/>
                    </a:schemeClr>
                  </a:solidFill>
                </a:rPr>
                <a:t>лет</a:t>
              </a:r>
              <a:endParaRPr lang="ru-RU" sz="20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3A4B8595-11BA-4947-B83D-6A75374E616B}"/>
              </a:ext>
            </a:extLst>
          </p:cNvPr>
          <p:cNvSpPr txBox="1"/>
          <p:nvPr/>
        </p:nvSpPr>
        <p:spPr>
          <a:xfrm>
            <a:off x="4777015" y="1850393"/>
            <a:ext cx="18717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lnSpc>
                <a:spcPct val="100000"/>
              </a:lnSpc>
              <a:spcAft>
                <a:spcPts val="400"/>
              </a:spcAft>
              <a:buClr>
                <a:srgbClr val="000000"/>
              </a:buClr>
              <a:defRPr sz="2000" spc="-1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ru-RU" sz="1600" dirty="0"/>
              <a:t>Процентная ставка</a:t>
            </a:r>
          </a:p>
        </p:txBody>
      </p: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8045FFCA-D304-41D8-B361-3B8FC84B8E71}"/>
              </a:ext>
            </a:extLst>
          </p:cNvPr>
          <p:cNvGrpSpPr/>
          <p:nvPr/>
        </p:nvGrpSpPr>
        <p:grpSpPr>
          <a:xfrm>
            <a:off x="4635838" y="3027499"/>
            <a:ext cx="2012953" cy="2556713"/>
            <a:chOff x="4635838" y="3027499"/>
            <a:chExt cx="2012953" cy="2556713"/>
          </a:xfrm>
        </p:grpSpPr>
        <p:cxnSp>
          <p:nvCxnSpPr>
            <p:cNvPr id="69" name="Прямая соединительная линия 68">
              <a:extLst>
                <a:ext uri="{FF2B5EF4-FFF2-40B4-BE49-F238E27FC236}">
                  <a16:creationId xmlns:a16="http://schemas.microsoft.com/office/drawing/2014/main" id="{83400D77-2F08-488D-BB4B-2B46F02D962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70148" y="3027499"/>
              <a:ext cx="1" cy="1448453"/>
            </a:xfrm>
            <a:prstGeom prst="line">
              <a:avLst/>
            </a:prstGeom>
            <a:ln w="12700">
              <a:solidFill>
                <a:srgbClr val="1EBE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ECEBE8EC-0F00-4BAB-A35B-D6C5452EA3E1}"/>
                </a:ext>
              </a:extLst>
            </p:cNvPr>
            <p:cNvSpPr txBox="1"/>
            <p:nvPr/>
          </p:nvSpPr>
          <p:spPr>
            <a:xfrm>
              <a:off x="4635838" y="4383883"/>
              <a:ext cx="201295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2800">
                  <a:solidFill>
                    <a:srgbClr val="0293DF"/>
                  </a:solidFill>
                  <a:latin typeface="Intro Regular"/>
                </a:defRPr>
              </a:lvl1pPr>
            </a:lstStyle>
            <a:p>
              <a:r>
                <a:rPr lang="ru-RU" sz="2000" dirty="0">
                  <a:solidFill>
                    <a:srgbClr val="1CBCBD"/>
                  </a:solidFill>
                </a:rPr>
                <a:t>от 1</a:t>
              </a:r>
              <a:r>
                <a:rPr lang="ru-RU" sz="1600" dirty="0">
                  <a:solidFill>
                    <a:srgbClr val="1CBCBD"/>
                  </a:solidFill>
                </a:rPr>
                <a:t>%*</a:t>
              </a:r>
              <a:r>
                <a:rPr lang="ru-RU" sz="2000" dirty="0">
                  <a:solidFill>
                    <a:srgbClr val="1CBCBD"/>
                  </a:solidFill>
                </a:rPr>
                <a:t> - 3</a:t>
              </a:r>
              <a:r>
                <a:rPr lang="ru-RU" sz="1600" dirty="0">
                  <a:solidFill>
                    <a:srgbClr val="1CBCBD"/>
                  </a:solidFill>
                </a:rPr>
                <a:t>%</a:t>
              </a:r>
              <a:r>
                <a:rPr lang="ru-RU" sz="2000" dirty="0">
                  <a:solidFill>
                    <a:srgbClr val="1CBCBD"/>
                  </a:solidFill>
                </a:rPr>
                <a:t> </a:t>
              </a:r>
              <a:br>
                <a:rPr lang="ru-RU" sz="2000" dirty="0">
                  <a:solidFill>
                    <a:srgbClr val="25C950"/>
                  </a:solidFill>
                </a:rPr>
              </a:br>
              <a:r>
                <a:rPr lang="ru-RU" sz="2000" dirty="0">
                  <a:solidFill>
                    <a:schemeClr val="bg2">
                      <a:lumMod val="90000"/>
                    </a:schemeClr>
                  </a:solidFill>
                </a:rPr>
                <a:t>*</a:t>
              </a:r>
              <a:r>
                <a:rPr lang="ru-RU" sz="1600" dirty="0">
                  <a:solidFill>
                    <a:schemeClr val="bg1">
                      <a:lumMod val="65000"/>
                    </a:schemeClr>
                  </a:solidFill>
                </a:rPr>
                <a:t>при наличии банковской гарантии</a:t>
              </a:r>
              <a:endParaRPr lang="ru-RU" sz="20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id="{CD3EA179-E9F3-4912-960E-FB42E90C2633}"/>
              </a:ext>
            </a:extLst>
          </p:cNvPr>
          <p:cNvGrpSpPr/>
          <p:nvPr/>
        </p:nvGrpSpPr>
        <p:grpSpPr>
          <a:xfrm>
            <a:off x="6732620" y="3027499"/>
            <a:ext cx="2012953" cy="3049155"/>
            <a:chOff x="6732620" y="3027499"/>
            <a:chExt cx="2012953" cy="3049155"/>
          </a:xfrm>
        </p:grpSpPr>
        <p:cxnSp>
          <p:nvCxnSpPr>
            <p:cNvPr id="71" name="Прямая соединительная линия 70">
              <a:extLst>
                <a:ext uri="{FF2B5EF4-FFF2-40B4-BE49-F238E27FC236}">
                  <a16:creationId xmlns:a16="http://schemas.microsoft.com/office/drawing/2014/main" id="{A1A8C4EB-B7CC-4A6F-8ADC-4E3775CF863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66931" y="3027499"/>
              <a:ext cx="1" cy="1407341"/>
            </a:xfrm>
            <a:prstGeom prst="line">
              <a:avLst/>
            </a:prstGeom>
            <a:ln w="12700">
              <a:solidFill>
                <a:srgbClr val="17B3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776773B6-844A-47EA-97AC-BC44C8901660}"/>
                </a:ext>
              </a:extLst>
            </p:cNvPr>
            <p:cNvSpPr txBox="1"/>
            <p:nvPr/>
          </p:nvSpPr>
          <p:spPr>
            <a:xfrm>
              <a:off x="6732620" y="4383883"/>
              <a:ext cx="2012953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2800">
                  <a:solidFill>
                    <a:srgbClr val="0293DF"/>
                  </a:solidFill>
                  <a:latin typeface="Intro Regular"/>
                </a:defRPr>
              </a:lvl1pPr>
            </a:lstStyle>
            <a:p>
              <a:r>
                <a:rPr lang="ru-RU" sz="2000" dirty="0">
                  <a:solidFill>
                    <a:srgbClr val="14AFD3"/>
                  </a:solidFill>
                </a:rPr>
                <a:t>20%</a:t>
              </a:r>
              <a:br>
                <a:rPr lang="ru-RU" sz="2000" dirty="0">
                  <a:solidFill>
                    <a:srgbClr val="25C950"/>
                  </a:solidFill>
                </a:rPr>
              </a:b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</a:rPr>
                <a:t>средства заемщика</a:t>
              </a:r>
              <a:br>
                <a:rPr lang="ru-RU" sz="1600" dirty="0">
                  <a:solidFill>
                    <a:schemeClr val="bg1">
                      <a:lumMod val="65000"/>
                    </a:schemeClr>
                  </a:solidFill>
                </a:rPr>
              </a:br>
              <a:br>
                <a:rPr lang="ru-RU" sz="1600" dirty="0">
                  <a:solidFill>
                    <a:schemeClr val="bg1">
                      <a:lumMod val="65000"/>
                    </a:schemeClr>
                  </a:solidFill>
                </a:rPr>
              </a:br>
              <a:r>
                <a:rPr lang="ru-RU" sz="2000" dirty="0">
                  <a:solidFill>
                    <a:srgbClr val="14AFD3"/>
                  </a:solidFill>
                </a:rPr>
                <a:t>80%</a:t>
              </a:r>
              <a:br>
                <a:rPr lang="ru-RU" sz="2800" dirty="0">
                  <a:solidFill>
                    <a:srgbClr val="25C950"/>
                  </a:solidFill>
                </a:rPr>
              </a:br>
              <a:r>
                <a:rPr lang="ru-RU" sz="1600" dirty="0" err="1">
                  <a:solidFill>
                    <a:schemeClr val="bg1">
                      <a:lumMod val="65000"/>
                    </a:schemeClr>
                  </a:solidFill>
                </a:rPr>
                <a:t>займ</a:t>
              </a:r>
              <a:endParaRPr lang="ru-RU" sz="28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C5D9439A-FA6C-42AD-98EF-9B4C66068E47}"/>
              </a:ext>
            </a:extLst>
          </p:cNvPr>
          <p:cNvSpPr txBox="1"/>
          <p:nvPr/>
        </p:nvSpPr>
        <p:spPr>
          <a:xfrm>
            <a:off x="6516679" y="1850393"/>
            <a:ext cx="25879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lnSpc>
                <a:spcPct val="100000"/>
              </a:lnSpc>
              <a:spcAft>
                <a:spcPts val="400"/>
              </a:spcAft>
              <a:buClr>
                <a:srgbClr val="000000"/>
              </a:buClr>
              <a:defRPr sz="2000" spc="-1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ru-RU" sz="1600" dirty="0"/>
              <a:t>Рамки </a:t>
            </a:r>
            <a:r>
              <a:rPr lang="ru-RU" sz="1600" dirty="0" err="1"/>
              <a:t>софинансирования</a:t>
            </a:r>
            <a:endParaRPr lang="ru-RU" sz="1600" dirty="0"/>
          </a:p>
        </p:txBody>
      </p:sp>
      <p:grpSp>
        <p:nvGrpSpPr>
          <p:cNvPr id="106" name="Группа 105">
            <a:extLst>
              <a:ext uri="{FF2B5EF4-FFF2-40B4-BE49-F238E27FC236}">
                <a16:creationId xmlns:a16="http://schemas.microsoft.com/office/drawing/2014/main" id="{182F639B-1975-4D16-93FC-06D585BE066D}"/>
              </a:ext>
            </a:extLst>
          </p:cNvPr>
          <p:cNvGrpSpPr/>
          <p:nvPr/>
        </p:nvGrpSpPr>
        <p:grpSpPr>
          <a:xfrm>
            <a:off x="8826544" y="3027499"/>
            <a:ext cx="2899240" cy="2965966"/>
            <a:chOff x="8826544" y="3027499"/>
            <a:chExt cx="2899240" cy="2965966"/>
          </a:xfrm>
        </p:grpSpPr>
        <p:cxnSp>
          <p:nvCxnSpPr>
            <p:cNvPr id="75" name="Прямая соединительная линия 74">
              <a:extLst>
                <a:ext uri="{FF2B5EF4-FFF2-40B4-BE49-F238E27FC236}">
                  <a16:creationId xmlns:a16="http://schemas.microsoft.com/office/drawing/2014/main" id="{517FBE1B-E3E5-4F70-B7E8-41221DB4C0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60855" y="3027499"/>
              <a:ext cx="1" cy="1407341"/>
            </a:xfrm>
            <a:prstGeom prst="line">
              <a:avLst/>
            </a:prstGeom>
            <a:ln w="12700">
              <a:solidFill>
                <a:srgbClr val="0CA3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E92F8EA1-B244-4084-AE7B-B4CE7709313D}"/>
                </a:ext>
              </a:extLst>
            </p:cNvPr>
            <p:cNvSpPr txBox="1"/>
            <p:nvPr/>
          </p:nvSpPr>
          <p:spPr>
            <a:xfrm>
              <a:off x="8826544" y="4393027"/>
              <a:ext cx="2899240" cy="16004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 sz="1600">
                  <a:solidFill>
                    <a:schemeClr val="bg2">
                      <a:lumMod val="2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1pPr>
            </a:lstStyle>
            <a:p>
              <a:r>
                <a:rPr lang="ru-RU" sz="1400" dirty="0"/>
                <a:t>Создание, реновация, модернизация или развитие туристической инфраструктуры и создание дополнительных сервисов (услуг) или сопутствующей туристической инфраструктуры</a:t>
              </a:r>
            </a:p>
          </p:txBody>
        </p:sp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38B65C5F-FB6B-441B-9346-9A2BF3DA4549}"/>
              </a:ext>
            </a:extLst>
          </p:cNvPr>
          <p:cNvGrpSpPr/>
          <p:nvPr/>
        </p:nvGrpSpPr>
        <p:grpSpPr>
          <a:xfrm>
            <a:off x="-662101" y="5521687"/>
            <a:ext cx="9181951" cy="1793898"/>
            <a:chOff x="-662100" y="5393748"/>
            <a:chExt cx="8871122" cy="1921837"/>
          </a:xfrm>
        </p:grpSpPr>
        <p:sp>
          <p:nvSpPr>
            <p:cNvPr id="78" name="Полилиния: фигура 77">
              <a:extLst>
                <a:ext uri="{FF2B5EF4-FFF2-40B4-BE49-F238E27FC236}">
                  <a16:creationId xmlns:a16="http://schemas.microsoft.com/office/drawing/2014/main" id="{4289D5A8-D2B7-42DE-B75E-1B727AE2DC43}"/>
                </a:ext>
              </a:extLst>
            </p:cNvPr>
            <p:cNvSpPr/>
            <p:nvPr/>
          </p:nvSpPr>
          <p:spPr>
            <a:xfrm>
              <a:off x="-640398" y="5393748"/>
              <a:ext cx="8849420" cy="1794452"/>
            </a:xfrm>
            <a:custGeom>
              <a:avLst/>
              <a:gdLst>
                <a:gd name="connsiteX0" fmla="*/ 602298 w 8849420"/>
                <a:gd name="connsiteY0" fmla="*/ 1489652 h 1794452"/>
                <a:gd name="connsiteX1" fmla="*/ 1961198 w 8849420"/>
                <a:gd name="connsiteY1" fmla="*/ 1045152 h 1794452"/>
                <a:gd name="connsiteX2" fmla="*/ 3167698 w 8849420"/>
                <a:gd name="connsiteY2" fmla="*/ 130752 h 1794452"/>
                <a:gd name="connsiteX3" fmla="*/ 4412298 w 8849420"/>
                <a:gd name="connsiteY3" fmla="*/ 67252 h 1794452"/>
                <a:gd name="connsiteX4" fmla="*/ 5656898 w 8849420"/>
                <a:gd name="connsiteY4" fmla="*/ 714952 h 1794452"/>
                <a:gd name="connsiteX5" fmla="*/ 6685598 w 8849420"/>
                <a:gd name="connsiteY5" fmla="*/ 1121352 h 1794452"/>
                <a:gd name="connsiteX6" fmla="*/ 8552498 w 8849420"/>
                <a:gd name="connsiteY6" fmla="*/ 1476952 h 1794452"/>
                <a:gd name="connsiteX7" fmla="*/ 8806498 w 8849420"/>
                <a:gd name="connsiteY7" fmla="*/ 1502352 h 1794452"/>
                <a:gd name="connsiteX8" fmla="*/ 8146098 w 8849420"/>
                <a:gd name="connsiteY8" fmla="*/ 1794452 h 1794452"/>
                <a:gd name="connsiteX9" fmla="*/ 614998 w 8849420"/>
                <a:gd name="connsiteY9" fmla="*/ 1616652 h 1794452"/>
                <a:gd name="connsiteX10" fmla="*/ 602298 w 8849420"/>
                <a:gd name="connsiteY10" fmla="*/ 1489652 h 1794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49420" h="1794452">
                  <a:moveTo>
                    <a:pt x="602298" y="1489652"/>
                  </a:moveTo>
                  <a:cubicBezTo>
                    <a:pt x="826665" y="1394402"/>
                    <a:pt x="1533631" y="1271635"/>
                    <a:pt x="1961198" y="1045152"/>
                  </a:cubicBezTo>
                  <a:cubicBezTo>
                    <a:pt x="2388765" y="818669"/>
                    <a:pt x="2759181" y="293735"/>
                    <a:pt x="3167698" y="130752"/>
                  </a:cubicBezTo>
                  <a:cubicBezTo>
                    <a:pt x="3576215" y="-32231"/>
                    <a:pt x="3997431" y="-30115"/>
                    <a:pt x="4412298" y="67252"/>
                  </a:cubicBezTo>
                  <a:cubicBezTo>
                    <a:pt x="4827165" y="164619"/>
                    <a:pt x="5278015" y="539269"/>
                    <a:pt x="5656898" y="714952"/>
                  </a:cubicBezTo>
                  <a:cubicBezTo>
                    <a:pt x="6035781" y="890635"/>
                    <a:pt x="6202998" y="994352"/>
                    <a:pt x="6685598" y="1121352"/>
                  </a:cubicBezTo>
                  <a:cubicBezTo>
                    <a:pt x="7168198" y="1248352"/>
                    <a:pt x="8199015" y="1413452"/>
                    <a:pt x="8552498" y="1476952"/>
                  </a:cubicBezTo>
                  <a:cubicBezTo>
                    <a:pt x="8905981" y="1540452"/>
                    <a:pt x="8874231" y="1449435"/>
                    <a:pt x="8806498" y="1502352"/>
                  </a:cubicBezTo>
                  <a:cubicBezTo>
                    <a:pt x="8738765" y="1555269"/>
                    <a:pt x="8146098" y="1794452"/>
                    <a:pt x="8146098" y="1794452"/>
                  </a:cubicBezTo>
                  <a:lnTo>
                    <a:pt x="614998" y="1616652"/>
                  </a:lnTo>
                  <a:cubicBezTo>
                    <a:pt x="-640185" y="1567969"/>
                    <a:pt x="377931" y="1584902"/>
                    <a:pt x="602298" y="1489652"/>
                  </a:cubicBezTo>
                  <a:close/>
                </a:path>
              </a:pathLst>
            </a:custGeom>
            <a:gradFill>
              <a:gsLst>
                <a:gs pos="0">
                  <a:srgbClr val="1DDD46">
                    <a:alpha val="49804"/>
                  </a:srgbClr>
                </a:gs>
                <a:gs pos="100000">
                  <a:srgbClr val="0293DF">
                    <a:alpha val="49804"/>
                  </a:srgbClr>
                </a:gs>
              </a:gsLst>
              <a:lin ang="0" scaled="1"/>
            </a:gradFill>
            <a:ln w="364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79" name="Полилиния: фигура 78">
              <a:extLst>
                <a:ext uri="{FF2B5EF4-FFF2-40B4-BE49-F238E27FC236}">
                  <a16:creationId xmlns:a16="http://schemas.microsoft.com/office/drawing/2014/main" id="{4E12C714-8275-4A3B-9A18-3A622B663777}"/>
                </a:ext>
              </a:extLst>
            </p:cNvPr>
            <p:cNvSpPr/>
            <p:nvPr/>
          </p:nvSpPr>
          <p:spPr>
            <a:xfrm>
              <a:off x="-662100" y="5521133"/>
              <a:ext cx="8849420" cy="1794452"/>
            </a:xfrm>
            <a:custGeom>
              <a:avLst/>
              <a:gdLst>
                <a:gd name="connsiteX0" fmla="*/ 602298 w 8849420"/>
                <a:gd name="connsiteY0" fmla="*/ 1489652 h 1794452"/>
                <a:gd name="connsiteX1" fmla="*/ 1961198 w 8849420"/>
                <a:gd name="connsiteY1" fmla="*/ 1045152 h 1794452"/>
                <a:gd name="connsiteX2" fmla="*/ 3167698 w 8849420"/>
                <a:gd name="connsiteY2" fmla="*/ 130752 h 1794452"/>
                <a:gd name="connsiteX3" fmla="*/ 4412298 w 8849420"/>
                <a:gd name="connsiteY3" fmla="*/ 67252 h 1794452"/>
                <a:gd name="connsiteX4" fmla="*/ 5656898 w 8849420"/>
                <a:gd name="connsiteY4" fmla="*/ 714952 h 1794452"/>
                <a:gd name="connsiteX5" fmla="*/ 6685598 w 8849420"/>
                <a:gd name="connsiteY5" fmla="*/ 1121352 h 1794452"/>
                <a:gd name="connsiteX6" fmla="*/ 8552498 w 8849420"/>
                <a:gd name="connsiteY6" fmla="*/ 1476952 h 1794452"/>
                <a:gd name="connsiteX7" fmla="*/ 8806498 w 8849420"/>
                <a:gd name="connsiteY7" fmla="*/ 1502352 h 1794452"/>
                <a:gd name="connsiteX8" fmla="*/ 8146098 w 8849420"/>
                <a:gd name="connsiteY8" fmla="*/ 1794452 h 1794452"/>
                <a:gd name="connsiteX9" fmla="*/ 614998 w 8849420"/>
                <a:gd name="connsiteY9" fmla="*/ 1616652 h 1794452"/>
                <a:gd name="connsiteX10" fmla="*/ 602298 w 8849420"/>
                <a:gd name="connsiteY10" fmla="*/ 1489652 h 1794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49420" h="1794452">
                  <a:moveTo>
                    <a:pt x="602298" y="1489652"/>
                  </a:moveTo>
                  <a:cubicBezTo>
                    <a:pt x="826665" y="1394402"/>
                    <a:pt x="1533631" y="1271635"/>
                    <a:pt x="1961198" y="1045152"/>
                  </a:cubicBezTo>
                  <a:cubicBezTo>
                    <a:pt x="2388765" y="818669"/>
                    <a:pt x="2759181" y="293735"/>
                    <a:pt x="3167698" y="130752"/>
                  </a:cubicBezTo>
                  <a:cubicBezTo>
                    <a:pt x="3576215" y="-32231"/>
                    <a:pt x="3997431" y="-30115"/>
                    <a:pt x="4412298" y="67252"/>
                  </a:cubicBezTo>
                  <a:cubicBezTo>
                    <a:pt x="4827165" y="164619"/>
                    <a:pt x="5278015" y="539269"/>
                    <a:pt x="5656898" y="714952"/>
                  </a:cubicBezTo>
                  <a:cubicBezTo>
                    <a:pt x="6035781" y="890635"/>
                    <a:pt x="6202998" y="994352"/>
                    <a:pt x="6685598" y="1121352"/>
                  </a:cubicBezTo>
                  <a:cubicBezTo>
                    <a:pt x="7168198" y="1248352"/>
                    <a:pt x="8199015" y="1413452"/>
                    <a:pt x="8552498" y="1476952"/>
                  </a:cubicBezTo>
                  <a:cubicBezTo>
                    <a:pt x="8905981" y="1540452"/>
                    <a:pt x="8874231" y="1449435"/>
                    <a:pt x="8806498" y="1502352"/>
                  </a:cubicBezTo>
                  <a:cubicBezTo>
                    <a:pt x="8738765" y="1555269"/>
                    <a:pt x="8146098" y="1794452"/>
                    <a:pt x="8146098" y="1794452"/>
                  </a:cubicBezTo>
                  <a:lnTo>
                    <a:pt x="614998" y="1616652"/>
                  </a:lnTo>
                  <a:cubicBezTo>
                    <a:pt x="-640185" y="1567969"/>
                    <a:pt x="377931" y="1584902"/>
                    <a:pt x="602298" y="1489652"/>
                  </a:cubicBezTo>
                  <a:close/>
                </a:path>
              </a:pathLst>
            </a:custGeom>
            <a:gradFill>
              <a:gsLst>
                <a:gs pos="0">
                  <a:srgbClr val="1DDD46">
                    <a:alpha val="49804"/>
                  </a:srgbClr>
                </a:gs>
                <a:gs pos="100000">
                  <a:srgbClr val="0293DF">
                    <a:alpha val="49804"/>
                  </a:srgbClr>
                </a:gs>
              </a:gsLst>
              <a:lin ang="0" scaled="1"/>
            </a:gradFill>
            <a:ln w="364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F84A2686-724B-4E9A-95C0-82761BD8D32B}"/>
              </a:ext>
            </a:extLst>
          </p:cNvPr>
          <p:cNvGrpSpPr/>
          <p:nvPr/>
        </p:nvGrpSpPr>
        <p:grpSpPr>
          <a:xfrm rot="6997115">
            <a:off x="8156267" y="-3634610"/>
            <a:ext cx="3643125" cy="7286248"/>
            <a:chOff x="-259462" y="1609148"/>
            <a:chExt cx="1691777" cy="3383553"/>
          </a:xfrm>
        </p:grpSpPr>
        <p:sp>
          <p:nvSpPr>
            <p:cNvPr id="82" name="Полилиния: фигура 81">
              <a:extLst>
                <a:ext uri="{FF2B5EF4-FFF2-40B4-BE49-F238E27FC236}">
                  <a16:creationId xmlns:a16="http://schemas.microsoft.com/office/drawing/2014/main" id="{DF3287E0-D3D8-4F38-99AE-B072646EB94D}"/>
                </a:ext>
              </a:extLst>
            </p:cNvPr>
            <p:cNvSpPr/>
            <p:nvPr/>
          </p:nvSpPr>
          <p:spPr>
            <a:xfrm>
              <a:off x="-259462" y="1609148"/>
              <a:ext cx="1691776" cy="3383553"/>
            </a:xfrm>
            <a:custGeom>
              <a:avLst/>
              <a:gdLst>
                <a:gd name="connsiteX0" fmla="*/ 0 w 1691776"/>
                <a:gd name="connsiteY0" fmla="*/ 0 h 3383553"/>
                <a:gd name="connsiteX1" fmla="*/ 1691777 w 1691776"/>
                <a:gd name="connsiteY1" fmla="*/ 1691777 h 3383553"/>
                <a:gd name="connsiteX2" fmla="*/ 0 w 1691776"/>
                <a:gd name="connsiteY2" fmla="*/ 3383553 h 3383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91776" h="3383553">
                  <a:moveTo>
                    <a:pt x="0" y="0"/>
                  </a:moveTo>
                  <a:cubicBezTo>
                    <a:pt x="934227" y="0"/>
                    <a:pt x="1691777" y="757550"/>
                    <a:pt x="1691777" y="1691777"/>
                  </a:cubicBezTo>
                  <a:cubicBezTo>
                    <a:pt x="1691777" y="2626004"/>
                    <a:pt x="934227" y="3383553"/>
                    <a:pt x="0" y="3383553"/>
                  </a:cubicBezTo>
                </a:path>
              </a:pathLst>
            </a:custGeom>
            <a:noFill/>
            <a:ln w="12700" cap="flat">
              <a:solidFill>
                <a:srgbClr val="25C950"/>
              </a:solidFill>
              <a:prstDash val="dash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3" name="Полилиния: фигура 82">
              <a:extLst>
                <a:ext uri="{FF2B5EF4-FFF2-40B4-BE49-F238E27FC236}">
                  <a16:creationId xmlns:a16="http://schemas.microsoft.com/office/drawing/2014/main" id="{2A5D9175-FC6F-4D32-B7C0-786224C1414A}"/>
                </a:ext>
              </a:extLst>
            </p:cNvPr>
            <p:cNvSpPr/>
            <p:nvPr/>
          </p:nvSpPr>
          <p:spPr>
            <a:xfrm>
              <a:off x="-259462" y="1609148"/>
              <a:ext cx="1691777" cy="1691777"/>
            </a:xfrm>
            <a:custGeom>
              <a:avLst/>
              <a:gdLst>
                <a:gd name="connsiteX0" fmla="*/ 0 w 1691776"/>
                <a:gd name="connsiteY0" fmla="*/ 0 h 3383553"/>
                <a:gd name="connsiteX1" fmla="*/ 1691777 w 1691776"/>
                <a:gd name="connsiteY1" fmla="*/ 1691777 h 3383553"/>
                <a:gd name="connsiteX2" fmla="*/ 0 w 1691776"/>
                <a:gd name="connsiteY2" fmla="*/ 3383553 h 3383553"/>
                <a:gd name="connsiteX0" fmla="*/ 0 w 1691777"/>
                <a:gd name="connsiteY0" fmla="*/ 0 h 1691777"/>
                <a:gd name="connsiteX1" fmla="*/ 1691777 w 1691777"/>
                <a:gd name="connsiteY1" fmla="*/ 1691777 h 169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91777" h="1691777">
                  <a:moveTo>
                    <a:pt x="0" y="0"/>
                  </a:moveTo>
                  <a:cubicBezTo>
                    <a:pt x="934227" y="0"/>
                    <a:pt x="1691777" y="757550"/>
                    <a:pt x="1691777" y="1691777"/>
                  </a:cubicBezTo>
                </a:path>
              </a:pathLst>
            </a:custGeom>
            <a:noFill/>
            <a:ln w="38100" cap="flat">
              <a:solidFill>
                <a:srgbClr val="25C95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0916EEFB-2E2F-42A4-AB77-5AEC280B9F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33014" y="1598677"/>
            <a:ext cx="411071" cy="411071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A84C0E74-661F-426F-A518-B1EEC1F240BB}"/>
              </a:ext>
            </a:extLst>
          </p:cNvPr>
          <p:cNvSpPr txBox="1"/>
          <p:nvPr/>
        </p:nvSpPr>
        <p:spPr>
          <a:xfrm>
            <a:off x="11415164" y="503058"/>
            <a:ext cx="93106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4000">
                <a:solidFill>
                  <a:schemeClr val="tx1">
                    <a:lumMod val="85000"/>
                    <a:lumOff val="15000"/>
                  </a:schemeClr>
                </a:solidFill>
                <a:latin typeface="Intro Regular"/>
              </a:defRPr>
            </a:lvl1pPr>
          </a:lstStyle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2-5</a:t>
            </a:r>
            <a:endParaRPr lang="ru-RU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42E7E656-072B-456A-B0AB-D18E6154DCE7}"/>
              </a:ext>
            </a:extLst>
          </p:cNvPr>
          <p:cNvGrpSpPr/>
          <p:nvPr/>
        </p:nvGrpSpPr>
        <p:grpSpPr>
          <a:xfrm>
            <a:off x="1168591" y="2777144"/>
            <a:ext cx="749360" cy="749360"/>
            <a:chOff x="1168591" y="2777144"/>
            <a:chExt cx="749360" cy="749360"/>
          </a:xfrm>
        </p:grpSpPr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B921C5AC-AD47-49F9-9DBF-23B94EFDC568}"/>
                </a:ext>
              </a:extLst>
            </p:cNvPr>
            <p:cNvSpPr/>
            <p:nvPr/>
          </p:nvSpPr>
          <p:spPr>
            <a:xfrm>
              <a:off x="1168591" y="2777144"/>
              <a:ext cx="749360" cy="749360"/>
            </a:xfrm>
            <a:prstGeom prst="ellipse">
              <a:avLst/>
            </a:prstGeom>
            <a:solidFill>
              <a:schemeClr val="bg1"/>
            </a:solidFill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id="{E80A4B07-2C7B-439B-AFE5-4A1233CFB9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345718" y="2964900"/>
              <a:ext cx="378715" cy="378715"/>
            </a:xfrm>
            <a:prstGeom prst="rect">
              <a:avLst/>
            </a:prstGeom>
          </p:spPr>
        </p:pic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1C75A79E-0E90-4F87-A425-1B4AE3CECAFB}"/>
              </a:ext>
            </a:extLst>
          </p:cNvPr>
          <p:cNvGrpSpPr/>
          <p:nvPr/>
        </p:nvGrpSpPr>
        <p:grpSpPr>
          <a:xfrm>
            <a:off x="3246915" y="2777144"/>
            <a:ext cx="749360" cy="749360"/>
            <a:chOff x="3246915" y="2777144"/>
            <a:chExt cx="749360" cy="749360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E7F5EE42-B79E-4D1A-9B5D-68FD29BD9C3B}"/>
                </a:ext>
              </a:extLst>
            </p:cNvPr>
            <p:cNvSpPr/>
            <p:nvPr/>
          </p:nvSpPr>
          <p:spPr>
            <a:xfrm>
              <a:off x="3246915" y="2777144"/>
              <a:ext cx="749360" cy="749360"/>
            </a:xfrm>
            <a:prstGeom prst="ellipse">
              <a:avLst/>
            </a:prstGeom>
            <a:solidFill>
              <a:schemeClr val="bg1"/>
            </a:solidFill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9" name="Рисунок 88">
              <a:extLst>
                <a:ext uri="{FF2B5EF4-FFF2-40B4-BE49-F238E27FC236}">
                  <a16:creationId xmlns:a16="http://schemas.microsoft.com/office/drawing/2014/main" id="{CBA0FC8C-E8C2-447B-AB6D-FC7E6C4A612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427190" y="2960032"/>
              <a:ext cx="383583" cy="383583"/>
            </a:xfrm>
            <a:prstGeom prst="rect">
              <a:avLst/>
            </a:prstGeom>
          </p:spPr>
        </p:pic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2FE3DAF9-3D9C-4748-BECE-E0FF444641E1}"/>
              </a:ext>
            </a:extLst>
          </p:cNvPr>
          <p:cNvGrpSpPr/>
          <p:nvPr/>
        </p:nvGrpSpPr>
        <p:grpSpPr>
          <a:xfrm>
            <a:off x="5331367" y="2777144"/>
            <a:ext cx="749360" cy="749360"/>
            <a:chOff x="5331367" y="2777144"/>
            <a:chExt cx="749360" cy="749360"/>
          </a:xfrm>
        </p:grpSpPr>
        <p:sp>
          <p:nvSpPr>
            <p:cNvPr id="50" name="Овал 49">
              <a:extLst>
                <a:ext uri="{FF2B5EF4-FFF2-40B4-BE49-F238E27FC236}">
                  <a16:creationId xmlns:a16="http://schemas.microsoft.com/office/drawing/2014/main" id="{E5540A91-0FBB-4EF7-8D04-A2400EDFB857}"/>
                </a:ext>
              </a:extLst>
            </p:cNvPr>
            <p:cNvSpPr/>
            <p:nvPr/>
          </p:nvSpPr>
          <p:spPr>
            <a:xfrm>
              <a:off x="5331367" y="2777144"/>
              <a:ext cx="749360" cy="749360"/>
            </a:xfrm>
            <a:prstGeom prst="ellipse">
              <a:avLst/>
            </a:prstGeom>
            <a:solidFill>
              <a:schemeClr val="bg1"/>
            </a:solidFill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1" name="Рисунок 90">
              <a:extLst>
                <a:ext uri="{FF2B5EF4-FFF2-40B4-BE49-F238E27FC236}">
                  <a16:creationId xmlns:a16="http://schemas.microsoft.com/office/drawing/2014/main" id="{2A92212A-CD5A-404F-A632-78970C3E62B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510909" y="2960031"/>
              <a:ext cx="383583" cy="383583"/>
            </a:xfrm>
            <a:prstGeom prst="rect">
              <a:avLst/>
            </a:prstGeom>
          </p:spPr>
        </p:pic>
      </p:grpSp>
      <p:grpSp>
        <p:nvGrpSpPr>
          <p:cNvPr id="99" name="Группа 98">
            <a:extLst>
              <a:ext uri="{FF2B5EF4-FFF2-40B4-BE49-F238E27FC236}">
                <a16:creationId xmlns:a16="http://schemas.microsoft.com/office/drawing/2014/main" id="{EDCD7EBD-BD2A-4E8B-82F8-DE24908704D8}"/>
              </a:ext>
            </a:extLst>
          </p:cNvPr>
          <p:cNvGrpSpPr/>
          <p:nvPr/>
        </p:nvGrpSpPr>
        <p:grpSpPr>
          <a:xfrm>
            <a:off x="7435976" y="2777144"/>
            <a:ext cx="749360" cy="749360"/>
            <a:chOff x="7435976" y="2777144"/>
            <a:chExt cx="749360" cy="749360"/>
          </a:xfrm>
        </p:grpSpPr>
        <p:sp>
          <p:nvSpPr>
            <p:cNvPr id="57" name="Овал 56">
              <a:extLst>
                <a:ext uri="{FF2B5EF4-FFF2-40B4-BE49-F238E27FC236}">
                  <a16:creationId xmlns:a16="http://schemas.microsoft.com/office/drawing/2014/main" id="{729B7CCD-ED43-43DD-873F-DF8FD0880C11}"/>
                </a:ext>
              </a:extLst>
            </p:cNvPr>
            <p:cNvSpPr/>
            <p:nvPr/>
          </p:nvSpPr>
          <p:spPr>
            <a:xfrm>
              <a:off x="7435976" y="2777144"/>
              <a:ext cx="749360" cy="749360"/>
            </a:xfrm>
            <a:prstGeom prst="ellipse">
              <a:avLst/>
            </a:prstGeom>
            <a:solidFill>
              <a:schemeClr val="bg1"/>
            </a:solidFill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3" name="Рисунок 92">
              <a:extLst>
                <a:ext uri="{FF2B5EF4-FFF2-40B4-BE49-F238E27FC236}">
                  <a16:creationId xmlns:a16="http://schemas.microsoft.com/office/drawing/2014/main" id="{A44DD7B4-38FF-4398-833D-3A6D7F0901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612286" y="2955682"/>
              <a:ext cx="387932" cy="387932"/>
            </a:xfrm>
            <a:prstGeom prst="rect">
              <a:avLst/>
            </a:prstGeom>
          </p:spPr>
        </p:pic>
      </p:grpSp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id="{67BFE654-B78B-47BB-A226-057652D1AAE0}"/>
              </a:ext>
            </a:extLst>
          </p:cNvPr>
          <p:cNvGrpSpPr/>
          <p:nvPr/>
        </p:nvGrpSpPr>
        <p:grpSpPr>
          <a:xfrm>
            <a:off x="9900646" y="2777144"/>
            <a:ext cx="749360" cy="749360"/>
            <a:chOff x="9900646" y="2777144"/>
            <a:chExt cx="749360" cy="749360"/>
          </a:xfrm>
        </p:grpSpPr>
        <p:sp>
          <p:nvSpPr>
            <p:cNvPr id="60" name="Овал 59">
              <a:extLst>
                <a:ext uri="{FF2B5EF4-FFF2-40B4-BE49-F238E27FC236}">
                  <a16:creationId xmlns:a16="http://schemas.microsoft.com/office/drawing/2014/main" id="{38E827CB-3CC6-4337-8798-D8C9DCB339C2}"/>
                </a:ext>
              </a:extLst>
            </p:cNvPr>
            <p:cNvSpPr/>
            <p:nvPr/>
          </p:nvSpPr>
          <p:spPr>
            <a:xfrm>
              <a:off x="9900646" y="2777144"/>
              <a:ext cx="749360" cy="749360"/>
            </a:xfrm>
            <a:prstGeom prst="ellipse">
              <a:avLst/>
            </a:prstGeom>
            <a:solidFill>
              <a:schemeClr val="bg1"/>
            </a:solidFill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5" name="Рисунок 94">
              <a:extLst>
                <a:ext uri="{FF2B5EF4-FFF2-40B4-BE49-F238E27FC236}">
                  <a16:creationId xmlns:a16="http://schemas.microsoft.com/office/drawing/2014/main" id="{198EFB4C-AD95-468A-BE45-5F91203802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0068110" y="2967168"/>
              <a:ext cx="387933" cy="3879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792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4" grpId="0" animBg="1"/>
      <p:bldP spid="48" grpId="0" animBg="1"/>
      <p:bldP spid="56" grpId="0" animBg="1"/>
      <p:bldP spid="59" grpId="0" animBg="1"/>
      <p:bldP spid="15" grpId="0"/>
      <p:bldP spid="17" grpId="0"/>
      <p:bldP spid="35" grpId="0" animBg="1"/>
      <p:bldP spid="45" grpId="0" animBg="1"/>
      <p:bldP spid="49" grpId="0" animBg="1"/>
      <p:bldP spid="52" grpId="0" animBg="1"/>
      <p:bldP spid="53" grpId="0" animBg="1"/>
      <p:bldP spid="68" grpId="0"/>
      <p:bldP spid="7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Овал 19">
            <a:extLst>
              <a:ext uri="{FF2B5EF4-FFF2-40B4-BE49-F238E27FC236}">
                <a16:creationId xmlns:a16="http://schemas.microsoft.com/office/drawing/2014/main" id="{E3019AE4-4BA0-43A4-9FD0-14AF0207F0A7}"/>
              </a:ext>
            </a:extLst>
          </p:cNvPr>
          <p:cNvSpPr/>
          <p:nvPr/>
        </p:nvSpPr>
        <p:spPr>
          <a:xfrm>
            <a:off x="9201750" y="2639554"/>
            <a:ext cx="2191127" cy="2191127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48A7F8-8ACA-46AA-AA07-3F076F3E5BF3}"/>
              </a:ext>
            </a:extLst>
          </p:cNvPr>
          <p:cNvSpPr txBox="1"/>
          <p:nvPr/>
        </p:nvSpPr>
        <p:spPr>
          <a:xfrm>
            <a:off x="447675" y="406733"/>
            <a:ext cx="981392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>
                <a:latin typeface="Intro Bold" panose="02000000000000000000" pitchFamily="50" charset="0"/>
              </a:defRPr>
            </a:lvl1pPr>
          </a:lstStyle>
          <a:p>
            <a:r>
              <a:rPr lang="ru-RU" sz="4000" dirty="0"/>
              <a:t>КОМПЛЕКСНОЕ МАРКЕТИНГОВОЕ СОПРОВОЖДЕНИЕ </a:t>
            </a:r>
            <a:r>
              <a:rPr lang="en-US" sz="4000" dirty="0">
                <a:solidFill>
                  <a:srgbClr val="099EDE"/>
                </a:solidFill>
              </a:rPr>
              <a:t>VISITUGRA</a:t>
            </a:r>
            <a:endParaRPr lang="ru-RU" sz="4000" dirty="0">
              <a:solidFill>
                <a:srgbClr val="099EDE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FF36E1-034B-4635-8458-07BAC13B99CE}"/>
              </a:ext>
            </a:extLst>
          </p:cNvPr>
          <p:cNvSpPr txBox="1"/>
          <p:nvPr/>
        </p:nvSpPr>
        <p:spPr>
          <a:xfrm>
            <a:off x="458135" y="4977738"/>
            <a:ext cx="2990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800">
                <a:solidFill>
                  <a:srgbClr val="0293DF"/>
                </a:solidFill>
                <a:latin typeface="Intro Regular"/>
              </a:defRPr>
            </a:lvl1pPr>
          </a:lstStyle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Единая цифровая туристическая платформа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D50696-A4F5-4D9B-AEFB-61AD92EAF09E}"/>
              </a:ext>
            </a:extLst>
          </p:cNvPr>
          <p:cNvSpPr txBox="1"/>
          <p:nvPr/>
        </p:nvSpPr>
        <p:spPr>
          <a:xfrm>
            <a:off x="1969563" y="1940734"/>
            <a:ext cx="25500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800">
                <a:solidFill>
                  <a:srgbClr val="0293DF"/>
                </a:solidFill>
                <a:latin typeface="Intro Regular"/>
              </a:defRPr>
            </a:lvl1pPr>
          </a:lstStyle>
          <a:p>
            <a:pPr algn="ctr"/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Официальные туристские аккаунты в соцсетях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EBFBE5-5C29-4C80-8BBC-0A4B844BA4F7}"/>
              </a:ext>
            </a:extLst>
          </p:cNvPr>
          <p:cNvSpPr txBox="1"/>
          <p:nvPr/>
        </p:nvSpPr>
        <p:spPr>
          <a:xfrm>
            <a:off x="9778122" y="4834335"/>
            <a:ext cx="20422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800">
                <a:solidFill>
                  <a:srgbClr val="0293DF"/>
                </a:solidFill>
                <a:latin typeface="Intro Regular"/>
              </a:defRPr>
            </a:lvl1pPr>
          </a:lstStyle>
          <a:p>
            <a:pPr algn="r"/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Пресс</a:t>
            </a:r>
            <a:r>
              <a:rPr lang="ru-RU" sz="1600" b="1" dirty="0">
                <a:solidFill>
                  <a:schemeClr val="tx1"/>
                </a:solidFill>
                <a:latin typeface="+mn-lt"/>
              </a:rPr>
              <a:t> -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туры</a:t>
            </a: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E71318E5-DFBA-4B63-8FAE-6B32CCF61D38}"/>
              </a:ext>
            </a:extLst>
          </p:cNvPr>
          <p:cNvSpPr/>
          <p:nvPr/>
        </p:nvSpPr>
        <p:spPr>
          <a:xfrm>
            <a:off x="805220" y="2639554"/>
            <a:ext cx="2191127" cy="2191127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F1E43533-EE05-4A39-B9B2-78E629988AFB}"/>
              </a:ext>
            </a:extLst>
          </p:cNvPr>
          <p:cNvSpPr/>
          <p:nvPr/>
        </p:nvSpPr>
        <p:spPr>
          <a:xfrm>
            <a:off x="5000436" y="3338964"/>
            <a:ext cx="2191127" cy="2191127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0ECB8A-BA3E-4401-A44D-C00C5400A733}"/>
              </a:ext>
            </a:extLst>
          </p:cNvPr>
          <p:cNvSpPr txBox="1"/>
          <p:nvPr/>
        </p:nvSpPr>
        <p:spPr>
          <a:xfrm>
            <a:off x="4917630" y="2670081"/>
            <a:ext cx="20462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>
                <a:solidFill>
                  <a:schemeClr val="bg2">
                    <a:lumMod val="25000"/>
                  </a:schemeClr>
                </a:solidFill>
                <a:latin typeface="Intro Regular"/>
              </a:defRPr>
            </a:lvl1pPr>
          </a:lstStyle>
          <a:p>
            <a:pPr algn="l"/>
            <a:r>
              <a:rPr lang="ru-RU" sz="1600" dirty="0"/>
              <a:t>Выставочные мероприятия</a:t>
            </a: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5280CA85-225D-48FE-AEB5-9A68F9CED5F6}"/>
              </a:ext>
            </a:extLst>
          </p:cNvPr>
          <p:cNvSpPr/>
          <p:nvPr/>
        </p:nvSpPr>
        <p:spPr>
          <a:xfrm>
            <a:off x="1277774" y="4599340"/>
            <a:ext cx="133498" cy="133498"/>
          </a:xfrm>
          <a:prstGeom prst="ellipse">
            <a:avLst/>
          </a:prstGeom>
          <a:solidFill>
            <a:schemeClr val="bg1"/>
          </a:solidFill>
          <a:ln w="63500">
            <a:solidFill>
              <a:srgbClr val="099E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E49C618B-4361-405B-929C-458CF72871D3}"/>
              </a:ext>
            </a:extLst>
          </p:cNvPr>
          <p:cNvSpPr/>
          <p:nvPr/>
        </p:nvSpPr>
        <p:spPr>
          <a:xfrm>
            <a:off x="6029249" y="3272215"/>
            <a:ext cx="133498" cy="133498"/>
          </a:xfrm>
          <a:prstGeom prst="ellipse">
            <a:avLst/>
          </a:prstGeom>
          <a:solidFill>
            <a:schemeClr val="bg1"/>
          </a:solidFill>
          <a:ln w="63500">
            <a:solidFill>
              <a:srgbClr val="25C9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490CE61A-9FB9-4A98-B99C-7140A33F5DD9}"/>
              </a:ext>
            </a:extLst>
          </p:cNvPr>
          <p:cNvSpPr/>
          <p:nvPr/>
        </p:nvSpPr>
        <p:spPr>
          <a:xfrm>
            <a:off x="10016336" y="2601454"/>
            <a:ext cx="133498" cy="133498"/>
          </a:xfrm>
          <a:prstGeom prst="ellipse">
            <a:avLst/>
          </a:prstGeom>
          <a:solidFill>
            <a:schemeClr val="bg1"/>
          </a:solidFill>
          <a:ln w="63500">
            <a:solidFill>
              <a:srgbClr val="25C9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7427F6E8-235E-48E3-9161-A17559E33278}"/>
              </a:ext>
            </a:extLst>
          </p:cNvPr>
          <p:cNvSpPr/>
          <p:nvPr/>
        </p:nvSpPr>
        <p:spPr>
          <a:xfrm>
            <a:off x="6029249" y="5450066"/>
            <a:ext cx="133498" cy="133498"/>
          </a:xfrm>
          <a:prstGeom prst="ellipse">
            <a:avLst/>
          </a:prstGeom>
          <a:solidFill>
            <a:schemeClr val="bg1"/>
          </a:solidFill>
          <a:ln w="63500">
            <a:solidFill>
              <a:srgbClr val="099E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9563F975-067B-4F4B-AE00-F8CFE6845F44}"/>
              </a:ext>
            </a:extLst>
          </p:cNvPr>
          <p:cNvSpPr/>
          <p:nvPr/>
        </p:nvSpPr>
        <p:spPr>
          <a:xfrm>
            <a:off x="10799229" y="4599340"/>
            <a:ext cx="133498" cy="133498"/>
          </a:xfrm>
          <a:prstGeom prst="ellipse">
            <a:avLst/>
          </a:prstGeom>
          <a:solidFill>
            <a:schemeClr val="bg1"/>
          </a:solidFill>
          <a:ln w="63500">
            <a:solidFill>
              <a:srgbClr val="099E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D61D131-8C1D-44CA-BBB6-E7545FE4C629}"/>
              </a:ext>
            </a:extLst>
          </p:cNvPr>
          <p:cNvSpPr txBox="1"/>
          <p:nvPr/>
        </p:nvSpPr>
        <p:spPr>
          <a:xfrm>
            <a:off x="5632783" y="5610140"/>
            <a:ext cx="2550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800">
                <a:solidFill>
                  <a:srgbClr val="0293DF"/>
                </a:solidFill>
                <a:latin typeface="Intro Regular"/>
              </a:defRPr>
            </a:lvl1pPr>
          </a:lstStyle>
          <a:p>
            <a:pPr algn="ctr"/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Презентационные мероприятия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3EF4AB6-811F-45D8-8782-37866F8C1AF6}"/>
              </a:ext>
            </a:extLst>
          </p:cNvPr>
          <p:cNvSpPr txBox="1"/>
          <p:nvPr/>
        </p:nvSpPr>
        <p:spPr>
          <a:xfrm>
            <a:off x="7672408" y="2248617"/>
            <a:ext cx="27371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>
                <a:solidFill>
                  <a:schemeClr val="bg2">
                    <a:lumMod val="25000"/>
                  </a:schemeClr>
                </a:solidFill>
                <a:latin typeface="Intro Regular"/>
              </a:defRPr>
            </a:lvl1pPr>
          </a:lstStyle>
          <a:p>
            <a:pPr algn="r"/>
            <a:r>
              <a:rPr lang="ru-RU" sz="1600" dirty="0"/>
              <a:t> Рекламные туры</a:t>
            </a: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6EF831CC-83C8-4B64-9CE5-3A88B08C1D1B}"/>
              </a:ext>
            </a:extLst>
          </p:cNvPr>
          <p:cNvSpPr/>
          <p:nvPr/>
        </p:nvSpPr>
        <p:spPr>
          <a:xfrm>
            <a:off x="2065020" y="2601454"/>
            <a:ext cx="133498" cy="133498"/>
          </a:xfrm>
          <a:prstGeom prst="ellipse">
            <a:avLst/>
          </a:prstGeom>
          <a:solidFill>
            <a:schemeClr val="bg1"/>
          </a:solidFill>
          <a:ln w="63500">
            <a:solidFill>
              <a:srgbClr val="25C9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Дуга 33">
            <a:extLst>
              <a:ext uri="{FF2B5EF4-FFF2-40B4-BE49-F238E27FC236}">
                <a16:creationId xmlns:a16="http://schemas.microsoft.com/office/drawing/2014/main" id="{571C4CD8-A81B-44DE-83D0-673FC952A932}"/>
              </a:ext>
            </a:extLst>
          </p:cNvPr>
          <p:cNvSpPr/>
          <p:nvPr/>
        </p:nvSpPr>
        <p:spPr>
          <a:xfrm>
            <a:off x="810714" y="2635211"/>
            <a:ext cx="2191127" cy="2191127"/>
          </a:xfrm>
          <a:prstGeom prst="arc">
            <a:avLst>
              <a:gd name="adj1" fmla="val 17144402"/>
              <a:gd name="adj2" fmla="val 1758786"/>
            </a:avLst>
          </a:prstGeom>
          <a:ln w="25400">
            <a:gradFill>
              <a:gsLst>
                <a:gs pos="0">
                  <a:srgbClr val="25C950"/>
                </a:gs>
                <a:gs pos="100000">
                  <a:srgbClr val="099ED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Дуга 34">
            <a:extLst>
              <a:ext uri="{FF2B5EF4-FFF2-40B4-BE49-F238E27FC236}">
                <a16:creationId xmlns:a16="http://schemas.microsoft.com/office/drawing/2014/main" id="{799547A8-70EB-46B1-84A8-41E53D6FA814}"/>
              </a:ext>
            </a:extLst>
          </p:cNvPr>
          <p:cNvSpPr/>
          <p:nvPr/>
        </p:nvSpPr>
        <p:spPr>
          <a:xfrm rot="12004555">
            <a:off x="810714" y="2643897"/>
            <a:ext cx="2191127" cy="2191127"/>
          </a:xfrm>
          <a:prstGeom prst="arc">
            <a:avLst>
              <a:gd name="adj1" fmla="val 17144402"/>
              <a:gd name="adj2" fmla="val 1758786"/>
            </a:avLst>
          </a:prstGeom>
          <a:ln w="25400">
            <a:gradFill flip="none" rotWithShape="1">
              <a:gsLst>
                <a:gs pos="0">
                  <a:srgbClr val="25C950"/>
                </a:gs>
                <a:gs pos="100000">
                  <a:srgbClr val="099EDE"/>
                </a:gs>
              </a:gsLst>
              <a:lin ang="150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Дуга 35">
            <a:extLst>
              <a:ext uri="{FF2B5EF4-FFF2-40B4-BE49-F238E27FC236}">
                <a16:creationId xmlns:a16="http://schemas.microsoft.com/office/drawing/2014/main" id="{07AAC37D-057E-4C95-9336-3FE96213FC64}"/>
              </a:ext>
            </a:extLst>
          </p:cNvPr>
          <p:cNvSpPr/>
          <p:nvPr/>
        </p:nvSpPr>
        <p:spPr>
          <a:xfrm rot="3357785">
            <a:off x="5000436" y="3338964"/>
            <a:ext cx="2191127" cy="2191127"/>
          </a:xfrm>
          <a:prstGeom prst="arc">
            <a:avLst>
              <a:gd name="adj1" fmla="val 17144402"/>
              <a:gd name="adj2" fmla="val 1758786"/>
            </a:avLst>
          </a:prstGeom>
          <a:ln w="25400">
            <a:gradFill flip="none" rotWithShape="1">
              <a:gsLst>
                <a:gs pos="0">
                  <a:srgbClr val="25C950"/>
                </a:gs>
                <a:gs pos="100000">
                  <a:srgbClr val="099EDE"/>
                </a:gs>
              </a:gsLst>
              <a:lin ang="24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Дуга 36">
            <a:extLst>
              <a:ext uri="{FF2B5EF4-FFF2-40B4-BE49-F238E27FC236}">
                <a16:creationId xmlns:a16="http://schemas.microsoft.com/office/drawing/2014/main" id="{031ABA5A-A7EA-42F7-B898-6E2775732144}"/>
              </a:ext>
            </a:extLst>
          </p:cNvPr>
          <p:cNvSpPr/>
          <p:nvPr/>
        </p:nvSpPr>
        <p:spPr>
          <a:xfrm rot="14203693">
            <a:off x="5000436" y="3347650"/>
            <a:ext cx="2191127" cy="2191127"/>
          </a:xfrm>
          <a:prstGeom prst="arc">
            <a:avLst>
              <a:gd name="adj1" fmla="val 17144402"/>
              <a:gd name="adj2" fmla="val 1758786"/>
            </a:avLst>
          </a:prstGeom>
          <a:ln w="25400">
            <a:gradFill>
              <a:gsLst>
                <a:gs pos="0">
                  <a:srgbClr val="25C950"/>
                </a:gs>
                <a:gs pos="100000">
                  <a:srgbClr val="099EDE"/>
                </a:gs>
              </a:gsLst>
              <a:lin ang="126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Дуга 37">
            <a:extLst>
              <a:ext uri="{FF2B5EF4-FFF2-40B4-BE49-F238E27FC236}">
                <a16:creationId xmlns:a16="http://schemas.microsoft.com/office/drawing/2014/main" id="{BCBF9C9B-7117-448F-A6E1-69C6807EFCC5}"/>
              </a:ext>
            </a:extLst>
          </p:cNvPr>
          <p:cNvSpPr/>
          <p:nvPr/>
        </p:nvSpPr>
        <p:spPr>
          <a:xfrm rot="20215269">
            <a:off x="9200961" y="2643640"/>
            <a:ext cx="2191127" cy="2191127"/>
          </a:xfrm>
          <a:prstGeom prst="arc">
            <a:avLst>
              <a:gd name="adj1" fmla="val 17144402"/>
              <a:gd name="adj2" fmla="val 1758786"/>
            </a:avLst>
          </a:prstGeom>
          <a:ln w="25400">
            <a:gradFill flip="none" rotWithShape="1">
              <a:gsLst>
                <a:gs pos="0">
                  <a:srgbClr val="25C950"/>
                </a:gs>
                <a:gs pos="100000">
                  <a:srgbClr val="099EDE"/>
                </a:gs>
              </a:gsLst>
              <a:lin ang="36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Дуга 38">
            <a:extLst>
              <a:ext uri="{FF2B5EF4-FFF2-40B4-BE49-F238E27FC236}">
                <a16:creationId xmlns:a16="http://schemas.microsoft.com/office/drawing/2014/main" id="{A0D932FC-5CAB-4CDD-BB4D-6B4F8DBD14F6}"/>
              </a:ext>
            </a:extLst>
          </p:cNvPr>
          <p:cNvSpPr/>
          <p:nvPr/>
        </p:nvSpPr>
        <p:spPr>
          <a:xfrm rot="8245313">
            <a:off x="9200958" y="2647252"/>
            <a:ext cx="2191127" cy="2191127"/>
          </a:xfrm>
          <a:prstGeom prst="arc">
            <a:avLst>
              <a:gd name="adj1" fmla="val 17144402"/>
              <a:gd name="adj2" fmla="val 1758786"/>
            </a:avLst>
          </a:prstGeom>
          <a:ln w="25400">
            <a:gradFill flip="none" rotWithShape="1">
              <a:gsLst>
                <a:gs pos="0">
                  <a:srgbClr val="25C950"/>
                </a:gs>
                <a:gs pos="100000">
                  <a:srgbClr val="099EDE"/>
                </a:gs>
              </a:gsLst>
              <a:lin ang="150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E6C7D4F-6DE8-4A88-A909-E25681E89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82241" y="3429347"/>
            <a:ext cx="637084" cy="637084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B6121D12-4490-4FA0-BA49-838C0B594B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9998499">
            <a:off x="5790478" y="4122367"/>
            <a:ext cx="611044" cy="611044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CCF5A1FD-CB81-4154-A400-6A166329E6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13692" y="3338964"/>
            <a:ext cx="765663" cy="765663"/>
          </a:xfrm>
          <a:prstGeom prst="rect">
            <a:avLst/>
          </a:prstGeom>
        </p:spPr>
      </p:pic>
      <p:sp>
        <p:nvSpPr>
          <p:cNvPr id="46" name="Полилиния: фигура 45">
            <a:extLst>
              <a:ext uri="{FF2B5EF4-FFF2-40B4-BE49-F238E27FC236}">
                <a16:creationId xmlns:a16="http://schemas.microsoft.com/office/drawing/2014/main" id="{4E783148-4435-4E0F-B10B-19703B9AC9A7}"/>
              </a:ext>
            </a:extLst>
          </p:cNvPr>
          <p:cNvSpPr/>
          <p:nvPr/>
        </p:nvSpPr>
        <p:spPr>
          <a:xfrm rot="6320199">
            <a:off x="8605964" y="4103325"/>
            <a:ext cx="3087741" cy="5760370"/>
          </a:xfrm>
          <a:custGeom>
            <a:avLst/>
            <a:gdLst>
              <a:gd name="connsiteX0" fmla="*/ 2438231 w 3087741"/>
              <a:gd name="connsiteY0" fmla="*/ 5760371 h 5760370"/>
              <a:gd name="connsiteX1" fmla="*/ 1442994 w 3087741"/>
              <a:gd name="connsiteY1" fmla="*/ 4935455 h 5760370"/>
              <a:gd name="connsiteX2" fmla="*/ 975245 w 3087741"/>
              <a:gd name="connsiteY2" fmla="*/ 3759727 h 5760370"/>
              <a:gd name="connsiteX3" fmla="*/ 1032443 w 3087741"/>
              <a:gd name="connsiteY3" fmla="*/ 2989467 h 5760370"/>
              <a:gd name="connsiteX4" fmla="*/ 42289 w 3087741"/>
              <a:gd name="connsiteY4" fmla="*/ 1504873 h 5760370"/>
              <a:gd name="connsiteX5" fmla="*/ 483346 w 3087741"/>
              <a:gd name="connsiteY5" fmla="*/ 308808 h 5760370"/>
              <a:gd name="connsiteX6" fmla="*/ 1779824 w 3087741"/>
              <a:gd name="connsiteY6" fmla="*/ 13923 h 5760370"/>
              <a:gd name="connsiteX7" fmla="*/ 3087742 w 3087741"/>
              <a:gd name="connsiteY7" fmla="*/ 378716 h 5760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87741" h="5760370">
                <a:moveTo>
                  <a:pt x="2438231" y="5760371"/>
                </a:moveTo>
                <a:cubicBezTo>
                  <a:pt x="2083607" y="5513786"/>
                  <a:pt x="1725169" y="5263388"/>
                  <a:pt x="1442994" y="4935455"/>
                </a:cubicBezTo>
                <a:cubicBezTo>
                  <a:pt x="1160819" y="4607522"/>
                  <a:pt x="958721" y="4191887"/>
                  <a:pt x="975245" y="3759727"/>
                </a:cubicBezTo>
                <a:cubicBezTo>
                  <a:pt x="985413" y="3501703"/>
                  <a:pt x="1071845" y="3244949"/>
                  <a:pt x="1032443" y="2989467"/>
                </a:cubicBezTo>
                <a:cubicBezTo>
                  <a:pt x="940926" y="2393341"/>
                  <a:pt x="225321" y="2079390"/>
                  <a:pt x="42289" y="1504873"/>
                </a:cubicBezTo>
                <a:cubicBezTo>
                  <a:pt x="-96256" y="1072713"/>
                  <a:pt x="119824" y="579543"/>
                  <a:pt x="483346" y="308808"/>
                </a:cubicBezTo>
                <a:cubicBezTo>
                  <a:pt x="846868" y="38073"/>
                  <a:pt x="1328599" y="-34377"/>
                  <a:pt x="1779824" y="13923"/>
                </a:cubicBezTo>
                <a:cubicBezTo>
                  <a:pt x="2231049" y="62223"/>
                  <a:pt x="2661938" y="221105"/>
                  <a:pt x="3087742" y="378716"/>
                </a:cubicBezTo>
              </a:path>
            </a:pathLst>
          </a:custGeom>
          <a:noFill/>
          <a:ln w="12700" cap="flat">
            <a:solidFill>
              <a:srgbClr val="0293DF"/>
            </a:solidFill>
            <a:prstDash val="dash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7" name="Полилиния: фигура 46">
            <a:extLst>
              <a:ext uri="{FF2B5EF4-FFF2-40B4-BE49-F238E27FC236}">
                <a16:creationId xmlns:a16="http://schemas.microsoft.com/office/drawing/2014/main" id="{80637489-CB25-4506-81B3-FC15E2EE8CE7}"/>
              </a:ext>
            </a:extLst>
          </p:cNvPr>
          <p:cNvSpPr/>
          <p:nvPr/>
        </p:nvSpPr>
        <p:spPr>
          <a:xfrm rot="15279801" flipH="1">
            <a:off x="745247" y="4103325"/>
            <a:ext cx="3087741" cy="5760370"/>
          </a:xfrm>
          <a:custGeom>
            <a:avLst/>
            <a:gdLst>
              <a:gd name="connsiteX0" fmla="*/ 2438231 w 3087741"/>
              <a:gd name="connsiteY0" fmla="*/ 5760371 h 5760370"/>
              <a:gd name="connsiteX1" fmla="*/ 1442994 w 3087741"/>
              <a:gd name="connsiteY1" fmla="*/ 4935455 h 5760370"/>
              <a:gd name="connsiteX2" fmla="*/ 975245 w 3087741"/>
              <a:gd name="connsiteY2" fmla="*/ 3759727 h 5760370"/>
              <a:gd name="connsiteX3" fmla="*/ 1032443 w 3087741"/>
              <a:gd name="connsiteY3" fmla="*/ 2989467 h 5760370"/>
              <a:gd name="connsiteX4" fmla="*/ 42289 w 3087741"/>
              <a:gd name="connsiteY4" fmla="*/ 1504873 h 5760370"/>
              <a:gd name="connsiteX5" fmla="*/ 483346 w 3087741"/>
              <a:gd name="connsiteY5" fmla="*/ 308808 h 5760370"/>
              <a:gd name="connsiteX6" fmla="*/ 1779824 w 3087741"/>
              <a:gd name="connsiteY6" fmla="*/ 13923 h 5760370"/>
              <a:gd name="connsiteX7" fmla="*/ 3087742 w 3087741"/>
              <a:gd name="connsiteY7" fmla="*/ 378716 h 5760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87741" h="5760370">
                <a:moveTo>
                  <a:pt x="2438231" y="5760371"/>
                </a:moveTo>
                <a:cubicBezTo>
                  <a:pt x="2083607" y="5513786"/>
                  <a:pt x="1725169" y="5263388"/>
                  <a:pt x="1442994" y="4935455"/>
                </a:cubicBezTo>
                <a:cubicBezTo>
                  <a:pt x="1160819" y="4607522"/>
                  <a:pt x="958721" y="4191887"/>
                  <a:pt x="975245" y="3759727"/>
                </a:cubicBezTo>
                <a:cubicBezTo>
                  <a:pt x="985413" y="3501703"/>
                  <a:pt x="1071845" y="3244949"/>
                  <a:pt x="1032443" y="2989467"/>
                </a:cubicBezTo>
                <a:cubicBezTo>
                  <a:pt x="940926" y="2393341"/>
                  <a:pt x="225321" y="2079390"/>
                  <a:pt x="42289" y="1504873"/>
                </a:cubicBezTo>
                <a:cubicBezTo>
                  <a:pt x="-96256" y="1072713"/>
                  <a:pt x="119824" y="579543"/>
                  <a:pt x="483346" y="308808"/>
                </a:cubicBezTo>
                <a:cubicBezTo>
                  <a:pt x="846868" y="38073"/>
                  <a:pt x="1328599" y="-34377"/>
                  <a:pt x="1779824" y="13923"/>
                </a:cubicBezTo>
                <a:cubicBezTo>
                  <a:pt x="2231049" y="62223"/>
                  <a:pt x="2661938" y="221105"/>
                  <a:pt x="3087742" y="378716"/>
                </a:cubicBezTo>
              </a:path>
            </a:pathLst>
          </a:custGeom>
          <a:noFill/>
          <a:ln w="12700" cap="flat">
            <a:solidFill>
              <a:srgbClr val="0293DF"/>
            </a:solidFill>
            <a:prstDash val="dash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00890A9-5B20-49C2-86A7-598F7343FBD0}"/>
              </a:ext>
            </a:extLst>
          </p:cNvPr>
          <p:cNvSpPr txBox="1"/>
          <p:nvPr/>
        </p:nvSpPr>
        <p:spPr>
          <a:xfrm>
            <a:off x="11415164" y="503058"/>
            <a:ext cx="93106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4000">
                <a:solidFill>
                  <a:schemeClr val="tx1">
                    <a:lumMod val="85000"/>
                    <a:lumOff val="15000"/>
                  </a:schemeClr>
                </a:solidFill>
                <a:latin typeface="Intro Regular"/>
              </a:defRPr>
            </a:lvl1pPr>
          </a:lstStyle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3 - 5</a:t>
            </a:r>
            <a:endParaRPr lang="ru-RU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90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22" grpId="0"/>
      <p:bldP spid="24" grpId="0" animBg="1"/>
      <p:bldP spid="26" grpId="0" animBg="1"/>
      <p:bldP spid="27" grpId="0" animBg="1"/>
      <p:bldP spid="29" grpId="0" animBg="1"/>
      <p:bldP spid="30" grpId="0" animBg="1"/>
      <p:bldP spid="31" grpId="0"/>
      <p:bldP spid="32" grpId="0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D1103173-FF29-4DD0-A2F5-670744F91657}"/>
              </a:ext>
            </a:extLst>
          </p:cNvPr>
          <p:cNvSpPr/>
          <p:nvPr/>
        </p:nvSpPr>
        <p:spPr>
          <a:xfrm>
            <a:off x="5186519" y="3417229"/>
            <a:ext cx="1404695" cy="1275849"/>
          </a:xfrm>
          <a:prstGeom prst="roundRect">
            <a:avLst>
              <a:gd name="adj" fmla="val 9018"/>
            </a:avLst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srgbClr val="0293DF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88" name="Фон">
            <a:extLst>
              <a:ext uri="{FF2B5EF4-FFF2-40B4-BE49-F238E27FC236}">
                <a16:creationId xmlns:a16="http://schemas.microsoft.com/office/drawing/2014/main" id="{D25F1843-F25C-4402-9022-B1349B41784F}"/>
              </a:ext>
            </a:extLst>
          </p:cNvPr>
          <p:cNvGrpSpPr/>
          <p:nvPr/>
        </p:nvGrpSpPr>
        <p:grpSpPr>
          <a:xfrm>
            <a:off x="-1048618" y="3230657"/>
            <a:ext cx="14289237" cy="3919270"/>
            <a:chOff x="-101289" y="3595454"/>
            <a:chExt cx="12394891" cy="3399686"/>
          </a:xfrm>
        </p:grpSpPr>
        <p:sp>
          <p:nvSpPr>
            <p:cNvPr id="89" name="Полилиния: фигура 88">
              <a:extLst>
                <a:ext uri="{FF2B5EF4-FFF2-40B4-BE49-F238E27FC236}">
                  <a16:creationId xmlns:a16="http://schemas.microsoft.com/office/drawing/2014/main" id="{F894E4DF-22DB-4D41-A420-E9648C22773E}"/>
                </a:ext>
              </a:extLst>
            </p:cNvPr>
            <p:cNvSpPr/>
            <p:nvPr/>
          </p:nvSpPr>
          <p:spPr>
            <a:xfrm>
              <a:off x="-101289" y="3595454"/>
              <a:ext cx="12394891" cy="3399686"/>
            </a:xfrm>
            <a:custGeom>
              <a:avLst/>
              <a:gdLst>
                <a:gd name="connsiteX0" fmla="*/ 0 w 12394891"/>
                <a:gd name="connsiteY0" fmla="*/ 0 h 3399686"/>
                <a:gd name="connsiteX1" fmla="*/ 17514 w 12394891"/>
                <a:gd name="connsiteY1" fmla="*/ 9883 h 3399686"/>
                <a:gd name="connsiteX2" fmla="*/ 758083 w 12394891"/>
                <a:gd name="connsiteY2" fmla="*/ 750893 h 3399686"/>
                <a:gd name="connsiteX3" fmla="*/ 2551060 w 12394891"/>
                <a:gd name="connsiteY3" fmla="*/ 413654 h 3399686"/>
                <a:gd name="connsiteX4" fmla="*/ 4162141 w 12394891"/>
                <a:gd name="connsiteY4" fmla="*/ 820667 h 3399686"/>
                <a:gd name="connsiteX5" fmla="*/ 5487385 w 12394891"/>
                <a:gd name="connsiteY5" fmla="*/ 390397 h 3399686"/>
                <a:gd name="connsiteX6" fmla="*/ 6487814 w 12394891"/>
                <a:gd name="connsiteY6" fmla="*/ 867183 h 3399686"/>
                <a:gd name="connsiteX7" fmla="*/ 7436273 w 12394891"/>
                <a:gd name="connsiteY7" fmla="*/ 867183 h 3399686"/>
                <a:gd name="connsiteX8" fmla="*/ 8566628 w 12394891"/>
                <a:gd name="connsiteY8" fmla="*/ 367139 h 3399686"/>
                <a:gd name="connsiteX9" fmla="*/ 10034790 w 12394891"/>
                <a:gd name="connsiteY9" fmla="*/ 867183 h 3399686"/>
                <a:gd name="connsiteX10" fmla="*/ 11217116 w 12394891"/>
                <a:gd name="connsiteY10" fmla="*/ 495057 h 3399686"/>
                <a:gd name="connsiteX11" fmla="*/ 12199681 w 12394891"/>
                <a:gd name="connsiteY11" fmla="*/ 814455 h 3399686"/>
                <a:gd name="connsiteX12" fmla="*/ 12394891 w 12394891"/>
                <a:gd name="connsiteY12" fmla="*/ 887840 h 3399686"/>
                <a:gd name="connsiteX13" fmla="*/ 12394891 w 12394891"/>
                <a:gd name="connsiteY13" fmla="*/ 3399686 h 3399686"/>
                <a:gd name="connsiteX14" fmla="*/ 0 w 12394891"/>
                <a:gd name="connsiteY14" fmla="*/ 3399686 h 3399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394891" h="3399686">
                  <a:moveTo>
                    <a:pt x="0" y="0"/>
                  </a:moveTo>
                  <a:lnTo>
                    <a:pt x="17514" y="9883"/>
                  </a:lnTo>
                  <a:cubicBezTo>
                    <a:pt x="235072" y="171347"/>
                    <a:pt x="430561" y="716249"/>
                    <a:pt x="758083" y="750893"/>
                  </a:cubicBezTo>
                  <a:cubicBezTo>
                    <a:pt x="1234478" y="801285"/>
                    <a:pt x="1983717" y="402026"/>
                    <a:pt x="2551060" y="413654"/>
                  </a:cubicBezTo>
                  <a:cubicBezTo>
                    <a:pt x="3118403" y="425283"/>
                    <a:pt x="3672753" y="824543"/>
                    <a:pt x="4162141" y="820667"/>
                  </a:cubicBezTo>
                  <a:cubicBezTo>
                    <a:pt x="4651529" y="816791"/>
                    <a:pt x="5099773" y="382644"/>
                    <a:pt x="5487385" y="390397"/>
                  </a:cubicBezTo>
                  <a:cubicBezTo>
                    <a:pt x="5874997" y="398149"/>
                    <a:pt x="6162999" y="787719"/>
                    <a:pt x="6487814" y="867183"/>
                  </a:cubicBezTo>
                  <a:cubicBezTo>
                    <a:pt x="6812629" y="946647"/>
                    <a:pt x="7089803" y="950524"/>
                    <a:pt x="7436273" y="867183"/>
                  </a:cubicBezTo>
                  <a:cubicBezTo>
                    <a:pt x="7782742" y="783842"/>
                    <a:pt x="8133542" y="367139"/>
                    <a:pt x="8566628" y="367139"/>
                  </a:cubicBezTo>
                  <a:cubicBezTo>
                    <a:pt x="8999714" y="367139"/>
                    <a:pt x="9593042" y="845863"/>
                    <a:pt x="10034790" y="867183"/>
                  </a:cubicBezTo>
                  <a:cubicBezTo>
                    <a:pt x="10476538" y="888502"/>
                    <a:pt x="10758045" y="475675"/>
                    <a:pt x="11217116" y="495057"/>
                  </a:cubicBezTo>
                  <a:cubicBezTo>
                    <a:pt x="11504035" y="507171"/>
                    <a:pt x="11856933" y="677516"/>
                    <a:pt x="12199681" y="814455"/>
                  </a:cubicBezTo>
                  <a:lnTo>
                    <a:pt x="12394891" y="887840"/>
                  </a:lnTo>
                  <a:lnTo>
                    <a:pt x="12394891" y="3399686"/>
                  </a:lnTo>
                  <a:lnTo>
                    <a:pt x="0" y="3399686"/>
                  </a:lnTo>
                  <a:close/>
                </a:path>
              </a:pathLst>
            </a:custGeom>
            <a:gradFill>
              <a:gsLst>
                <a:gs pos="0">
                  <a:srgbClr val="1DDD46">
                    <a:alpha val="50000"/>
                  </a:srgbClr>
                </a:gs>
                <a:gs pos="100000">
                  <a:srgbClr val="0293DF">
                    <a:alpha val="50000"/>
                  </a:srgbClr>
                </a:gs>
              </a:gsLst>
              <a:lin ang="0" scaled="1"/>
            </a:gradFill>
            <a:ln w="364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90" name="Полилиния: фигура 89">
              <a:extLst>
                <a:ext uri="{FF2B5EF4-FFF2-40B4-BE49-F238E27FC236}">
                  <a16:creationId xmlns:a16="http://schemas.microsoft.com/office/drawing/2014/main" id="{D99DD8AB-E854-4264-A8CB-692446F4995D}"/>
                </a:ext>
              </a:extLst>
            </p:cNvPr>
            <p:cNvSpPr/>
            <p:nvPr/>
          </p:nvSpPr>
          <p:spPr>
            <a:xfrm>
              <a:off x="-101289" y="3814418"/>
              <a:ext cx="12394891" cy="3180722"/>
            </a:xfrm>
            <a:custGeom>
              <a:avLst/>
              <a:gdLst>
                <a:gd name="connsiteX0" fmla="*/ 0 w 12394891"/>
                <a:gd name="connsiteY0" fmla="*/ 0 h 3180722"/>
                <a:gd name="connsiteX1" fmla="*/ 33319 w 12394891"/>
                <a:gd name="connsiteY1" fmla="*/ 38646 h 3180722"/>
                <a:gd name="connsiteX2" fmla="*/ 656483 w 12394891"/>
                <a:gd name="connsiteY2" fmla="*/ 658929 h 3180722"/>
                <a:gd name="connsiteX3" fmla="*/ 2449460 w 12394891"/>
                <a:gd name="connsiteY3" fmla="*/ 321691 h 3180722"/>
                <a:gd name="connsiteX4" fmla="*/ 4060541 w 12394891"/>
                <a:gd name="connsiteY4" fmla="*/ 728703 h 3180722"/>
                <a:gd name="connsiteX5" fmla="*/ 5385785 w 12394891"/>
                <a:gd name="connsiteY5" fmla="*/ 298433 h 3180722"/>
                <a:gd name="connsiteX6" fmla="*/ 6386214 w 12394891"/>
                <a:gd name="connsiteY6" fmla="*/ 775219 h 3180722"/>
                <a:gd name="connsiteX7" fmla="*/ 7334673 w 12394891"/>
                <a:gd name="connsiteY7" fmla="*/ 775219 h 3180722"/>
                <a:gd name="connsiteX8" fmla="*/ 8465028 w 12394891"/>
                <a:gd name="connsiteY8" fmla="*/ 275175 h 3180722"/>
                <a:gd name="connsiteX9" fmla="*/ 9933190 w 12394891"/>
                <a:gd name="connsiteY9" fmla="*/ 775219 h 3180722"/>
                <a:gd name="connsiteX10" fmla="*/ 11115516 w 12394891"/>
                <a:gd name="connsiteY10" fmla="*/ 403093 h 3180722"/>
                <a:gd name="connsiteX11" fmla="*/ 12301902 w 12394891"/>
                <a:gd name="connsiteY11" fmla="*/ 799113 h 3180722"/>
                <a:gd name="connsiteX12" fmla="*/ 12394891 w 12394891"/>
                <a:gd name="connsiteY12" fmla="*/ 827050 h 3180722"/>
                <a:gd name="connsiteX13" fmla="*/ 12394891 w 12394891"/>
                <a:gd name="connsiteY13" fmla="*/ 3180722 h 3180722"/>
                <a:gd name="connsiteX14" fmla="*/ 0 w 12394891"/>
                <a:gd name="connsiteY14" fmla="*/ 3180722 h 3180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394891" h="3180722">
                  <a:moveTo>
                    <a:pt x="0" y="0"/>
                  </a:moveTo>
                  <a:lnTo>
                    <a:pt x="33319" y="38646"/>
                  </a:lnTo>
                  <a:cubicBezTo>
                    <a:pt x="208924" y="260661"/>
                    <a:pt x="388510" y="630584"/>
                    <a:pt x="656483" y="658929"/>
                  </a:cubicBezTo>
                  <a:cubicBezTo>
                    <a:pt x="1132878" y="709321"/>
                    <a:pt x="1882117" y="310061"/>
                    <a:pt x="2449460" y="321691"/>
                  </a:cubicBezTo>
                  <a:cubicBezTo>
                    <a:pt x="3016804" y="333320"/>
                    <a:pt x="3571153" y="732579"/>
                    <a:pt x="4060541" y="728703"/>
                  </a:cubicBezTo>
                  <a:cubicBezTo>
                    <a:pt x="4549929" y="724827"/>
                    <a:pt x="4998173" y="290680"/>
                    <a:pt x="5385785" y="298433"/>
                  </a:cubicBezTo>
                  <a:cubicBezTo>
                    <a:pt x="5773397" y="306186"/>
                    <a:pt x="6061399" y="695755"/>
                    <a:pt x="6386214" y="775219"/>
                  </a:cubicBezTo>
                  <a:cubicBezTo>
                    <a:pt x="6711029" y="854683"/>
                    <a:pt x="6988203" y="858560"/>
                    <a:pt x="7334673" y="775219"/>
                  </a:cubicBezTo>
                  <a:cubicBezTo>
                    <a:pt x="7681142" y="691878"/>
                    <a:pt x="8031942" y="275175"/>
                    <a:pt x="8465028" y="275175"/>
                  </a:cubicBezTo>
                  <a:cubicBezTo>
                    <a:pt x="8898114" y="275175"/>
                    <a:pt x="9491442" y="753899"/>
                    <a:pt x="9933190" y="775219"/>
                  </a:cubicBezTo>
                  <a:cubicBezTo>
                    <a:pt x="10374938" y="796538"/>
                    <a:pt x="10656445" y="383711"/>
                    <a:pt x="11115516" y="403093"/>
                  </a:cubicBezTo>
                  <a:cubicBezTo>
                    <a:pt x="11459819" y="417629"/>
                    <a:pt x="11899132" y="660020"/>
                    <a:pt x="12301902" y="799113"/>
                  </a:cubicBezTo>
                  <a:lnTo>
                    <a:pt x="12394891" y="827050"/>
                  </a:lnTo>
                  <a:lnTo>
                    <a:pt x="12394891" y="3180722"/>
                  </a:lnTo>
                  <a:lnTo>
                    <a:pt x="0" y="3180722"/>
                  </a:lnTo>
                  <a:close/>
                </a:path>
              </a:pathLst>
            </a:custGeom>
            <a:gradFill>
              <a:gsLst>
                <a:gs pos="0">
                  <a:srgbClr val="1DDD46">
                    <a:alpha val="49804"/>
                  </a:srgbClr>
                </a:gs>
                <a:gs pos="100000">
                  <a:srgbClr val="0293DF">
                    <a:alpha val="49804"/>
                  </a:srgbClr>
                </a:gs>
              </a:gsLst>
              <a:lin ang="0" scaled="1"/>
            </a:gradFill>
            <a:ln w="364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96" name="Полилиния: фигура 95">
            <a:extLst>
              <a:ext uri="{FF2B5EF4-FFF2-40B4-BE49-F238E27FC236}">
                <a16:creationId xmlns:a16="http://schemas.microsoft.com/office/drawing/2014/main" id="{BEFEEF31-9830-4F17-9116-DF2807A16780}"/>
              </a:ext>
            </a:extLst>
          </p:cNvPr>
          <p:cNvSpPr/>
          <p:nvPr/>
        </p:nvSpPr>
        <p:spPr>
          <a:xfrm>
            <a:off x="10474478" y="1093816"/>
            <a:ext cx="3087741" cy="5760370"/>
          </a:xfrm>
          <a:custGeom>
            <a:avLst/>
            <a:gdLst>
              <a:gd name="connsiteX0" fmla="*/ 2438231 w 3087741"/>
              <a:gd name="connsiteY0" fmla="*/ 5760371 h 5760370"/>
              <a:gd name="connsiteX1" fmla="*/ 1442994 w 3087741"/>
              <a:gd name="connsiteY1" fmla="*/ 4935455 h 5760370"/>
              <a:gd name="connsiteX2" fmla="*/ 975245 w 3087741"/>
              <a:gd name="connsiteY2" fmla="*/ 3759727 h 5760370"/>
              <a:gd name="connsiteX3" fmla="*/ 1032443 w 3087741"/>
              <a:gd name="connsiteY3" fmla="*/ 2989467 h 5760370"/>
              <a:gd name="connsiteX4" fmla="*/ 42289 w 3087741"/>
              <a:gd name="connsiteY4" fmla="*/ 1504873 h 5760370"/>
              <a:gd name="connsiteX5" fmla="*/ 483346 w 3087741"/>
              <a:gd name="connsiteY5" fmla="*/ 308808 h 5760370"/>
              <a:gd name="connsiteX6" fmla="*/ 1779824 w 3087741"/>
              <a:gd name="connsiteY6" fmla="*/ 13923 h 5760370"/>
              <a:gd name="connsiteX7" fmla="*/ 3087742 w 3087741"/>
              <a:gd name="connsiteY7" fmla="*/ 378716 h 5760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87741" h="5760370">
                <a:moveTo>
                  <a:pt x="2438231" y="5760371"/>
                </a:moveTo>
                <a:cubicBezTo>
                  <a:pt x="2083607" y="5513786"/>
                  <a:pt x="1725169" y="5263388"/>
                  <a:pt x="1442994" y="4935455"/>
                </a:cubicBezTo>
                <a:cubicBezTo>
                  <a:pt x="1160819" y="4607522"/>
                  <a:pt x="958721" y="4191887"/>
                  <a:pt x="975245" y="3759727"/>
                </a:cubicBezTo>
                <a:cubicBezTo>
                  <a:pt x="985413" y="3501703"/>
                  <a:pt x="1071845" y="3244949"/>
                  <a:pt x="1032443" y="2989467"/>
                </a:cubicBezTo>
                <a:cubicBezTo>
                  <a:pt x="940926" y="2393341"/>
                  <a:pt x="225321" y="2079390"/>
                  <a:pt x="42289" y="1504873"/>
                </a:cubicBezTo>
                <a:cubicBezTo>
                  <a:pt x="-96256" y="1072713"/>
                  <a:pt x="119824" y="579543"/>
                  <a:pt x="483346" y="308808"/>
                </a:cubicBezTo>
                <a:cubicBezTo>
                  <a:pt x="846868" y="38073"/>
                  <a:pt x="1328599" y="-34377"/>
                  <a:pt x="1779824" y="13923"/>
                </a:cubicBezTo>
                <a:cubicBezTo>
                  <a:pt x="2231049" y="62223"/>
                  <a:pt x="2661938" y="221105"/>
                  <a:pt x="3087742" y="378716"/>
                </a:cubicBezTo>
              </a:path>
            </a:pathLst>
          </a:custGeom>
          <a:noFill/>
          <a:ln w="12700" cap="flat">
            <a:solidFill>
              <a:srgbClr val="0293DF"/>
            </a:solidFill>
            <a:prstDash val="dash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32394FC9-4578-42A9-AAE6-A444BE80E6B9}"/>
              </a:ext>
            </a:extLst>
          </p:cNvPr>
          <p:cNvGrpSpPr/>
          <p:nvPr/>
        </p:nvGrpSpPr>
        <p:grpSpPr>
          <a:xfrm rot="20884979">
            <a:off x="-864838" y="1490901"/>
            <a:ext cx="1691777" cy="3383553"/>
            <a:chOff x="-259462" y="1609148"/>
            <a:chExt cx="1691777" cy="3383553"/>
          </a:xfrm>
        </p:grpSpPr>
        <p:sp>
          <p:nvSpPr>
            <p:cNvPr id="97" name="Полилиния: фигура 96">
              <a:extLst>
                <a:ext uri="{FF2B5EF4-FFF2-40B4-BE49-F238E27FC236}">
                  <a16:creationId xmlns:a16="http://schemas.microsoft.com/office/drawing/2014/main" id="{7AE77176-4DB2-4A21-BC44-D6162A686BF0}"/>
                </a:ext>
              </a:extLst>
            </p:cNvPr>
            <p:cNvSpPr/>
            <p:nvPr/>
          </p:nvSpPr>
          <p:spPr>
            <a:xfrm>
              <a:off x="-259462" y="1609148"/>
              <a:ext cx="1691776" cy="3383553"/>
            </a:xfrm>
            <a:custGeom>
              <a:avLst/>
              <a:gdLst>
                <a:gd name="connsiteX0" fmla="*/ 0 w 1691776"/>
                <a:gd name="connsiteY0" fmla="*/ 0 h 3383553"/>
                <a:gd name="connsiteX1" fmla="*/ 1691777 w 1691776"/>
                <a:gd name="connsiteY1" fmla="*/ 1691777 h 3383553"/>
                <a:gd name="connsiteX2" fmla="*/ 0 w 1691776"/>
                <a:gd name="connsiteY2" fmla="*/ 3383553 h 3383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91776" h="3383553">
                  <a:moveTo>
                    <a:pt x="0" y="0"/>
                  </a:moveTo>
                  <a:cubicBezTo>
                    <a:pt x="934227" y="0"/>
                    <a:pt x="1691777" y="757550"/>
                    <a:pt x="1691777" y="1691777"/>
                  </a:cubicBezTo>
                  <a:cubicBezTo>
                    <a:pt x="1691777" y="2626004"/>
                    <a:pt x="934227" y="3383553"/>
                    <a:pt x="0" y="3383553"/>
                  </a:cubicBezTo>
                </a:path>
              </a:pathLst>
            </a:custGeom>
            <a:noFill/>
            <a:ln w="12700" cap="flat">
              <a:solidFill>
                <a:srgbClr val="25C950"/>
              </a:solidFill>
              <a:prstDash val="dash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7" name="Полилиния: фигура 126">
              <a:extLst>
                <a:ext uri="{FF2B5EF4-FFF2-40B4-BE49-F238E27FC236}">
                  <a16:creationId xmlns:a16="http://schemas.microsoft.com/office/drawing/2014/main" id="{9CE2CAD1-97C0-453E-80B9-FB650E4D63A2}"/>
                </a:ext>
              </a:extLst>
            </p:cNvPr>
            <p:cNvSpPr/>
            <p:nvPr/>
          </p:nvSpPr>
          <p:spPr>
            <a:xfrm>
              <a:off x="-259462" y="1609148"/>
              <a:ext cx="1691777" cy="1691777"/>
            </a:xfrm>
            <a:custGeom>
              <a:avLst/>
              <a:gdLst>
                <a:gd name="connsiteX0" fmla="*/ 0 w 1691776"/>
                <a:gd name="connsiteY0" fmla="*/ 0 h 3383553"/>
                <a:gd name="connsiteX1" fmla="*/ 1691777 w 1691776"/>
                <a:gd name="connsiteY1" fmla="*/ 1691777 h 3383553"/>
                <a:gd name="connsiteX2" fmla="*/ 0 w 1691776"/>
                <a:gd name="connsiteY2" fmla="*/ 3383553 h 3383553"/>
                <a:gd name="connsiteX0" fmla="*/ 0 w 1691777"/>
                <a:gd name="connsiteY0" fmla="*/ 0 h 1691777"/>
                <a:gd name="connsiteX1" fmla="*/ 1691777 w 1691777"/>
                <a:gd name="connsiteY1" fmla="*/ 1691777 h 169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91777" h="1691777">
                  <a:moveTo>
                    <a:pt x="0" y="0"/>
                  </a:moveTo>
                  <a:cubicBezTo>
                    <a:pt x="934227" y="0"/>
                    <a:pt x="1691777" y="757550"/>
                    <a:pt x="1691777" y="1691777"/>
                  </a:cubicBezTo>
                </a:path>
              </a:pathLst>
            </a:custGeom>
            <a:noFill/>
            <a:ln w="38100" cap="flat">
              <a:solidFill>
                <a:srgbClr val="25C95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107" name="Группа 106">
            <a:extLst>
              <a:ext uri="{FF2B5EF4-FFF2-40B4-BE49-F238E27FC236}">
                <a16:creationId xmlns:a16="http://schemas.microsoft.com/office/drawing/2014/main" id="{B400EF0D-2F4F-4979-A63B-35F84295507A}"/>
              </a:ext>
            </a:extLst>
          </p:cNvPr>
          <p:cNvGrpSpPr/>
          <p:nvPr/>
        </p:nvGrpSpPr>
        <p:grpSpPr>
          <a:xfrm>
            <a:off x="7685571" y="5125358"/>
            <a:ext cx="2352720" cy="907686"/>
            <a:chOff x="8030279" y="5388020"/>
            <a:chExt cx="2352720" cy="907686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CF513113-DF06-430B-867F-4671667381C4}"/>
                </a:ext>
              </a:extLst>
            </p:cNvPr>
            <p:cNvSpPr txBox="1"/>
            <p:nvPr/>
          </p:nvSpPr>
          <p:spPr>
            <a:xfrm>
              <a:off x="8125211" y="5403154"/>
              <a:ext cx="2168525" cy="8925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>
                  <a:latin typeface="Intro Bold" panose="02000000000000000000" pitchFamily="50" charset="0"/>
                </a:defRPr>
              </a:lvl1pPr>
            </a:lstStyle>
            <a:p>
              <a:pPr algn="ctr"/>
              <a:r>
                <a:rPr lang="ru-RU" sz="1300" b="1" dirty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«Информационный хаб» для формирования модели развития отрасли</a:t>
              </a:r>
            </a:p>
          </p:txBody>
        </p:sp>
        <p:sp>
          <p:nvSpPr>
            <p:cNvPr id="135" name="Прямоугольник: скругленные углы 134">
              <a:extLst>
                <a:ext uri="{FF2B5EF4-FFF2-40B4-BE49-F238E27FC236}">
                  <a16:creationId xmlns:a16="http://schemas.microsoft.com/office/drawing/2014/main" id="{81C9CE77-FF95-442B-9B4F-1935DDDAA931}"/>
                </a:ext>
              </a:extLst>
            </p:cNvPr>
            <p:cNvSpPr/>
            <p:nvPr/>
          </p:nvSpPr>
          <p:spPr>
            <a:xfrm>
              <a:off x="8030279" y="5388020"/>
              <a:ext cx="2352720" cy="869533"/>
            </a:xfrm>
            <a:prstGeom prst="roundRect">
              <a:avLst>
                <a:gd name="adj" fmla="val 50000"/>
              </a:avLst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5648C3DB-23F0-4F56-BE45-0E7FF4B0439A}"/>
              </a:ext>
            </a:extLst>
          </p:cNvPr>
          <p:cNvSpPr txBox="1"/>
          <p:nvPr/>
        </p:nvSpPr>
        <p:spPr>
          <a:xfrm>
            <a:off x="11415164" y="503058"/>
            <a:ext cx="93106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4000">
                <a:solidFill>
                  <a:schemeClr val="tx1">
                    <a:lumMod val="85000"/>
                    <a:lumOff val="15000"/>
                  </a:schemeClr>
                </a:solidFill>
                <a:latin typeface="Intro Regular"/>
              </a:defRPr>
            </a:lvl1pPr>
          </a:lstStyle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4 - 5</a:t>
            </a:r>
            <a:endParaRPr lang="ru-RU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170B9A74-6082-4C5D-8CA4-CF9578527EEE}"/>
              </a:ext>
            </a:extLst>
          </p:cNvPr>
          <p:cNvGrpSpPr/>
          <p:nvPr/>
        </p:nvGrpSpPr>
        <p:grpSpPr>
          <a:xfrm>
            <a:off x="3798252" y="2044010"/>
            <a:ext cx="4153365" cy="3351190"/>
            <a:chOff x="4139733" y="2338160"/>
            <a:chExt cx="3929753" cy="3234355"/>
          </a:xfrm>
        </p:grpSpPr>
        <p:sp>
          <p:nvSpPr>
            <p:cNvPr id="54" name="Полилиния: фигура 53">
              <a:extLst>
                <a:ext uri="{FF2B5EF4-FFF2-40B4-BE49-F238E27FC236}">
                  <a16:creationId xmlns:a16="http://schemas.microsoft.com/office/drawing/2014/main" id="{137DF1EB-EE2A-43B1-AE16-F8C0DAE9F514}"/>
                </a:ext>
              </a:extLst>
            </p:cNvPr>
            <p:cNvSpPr/>
            <p:nvPr/>
          </p:nvSpPr>
          <p:spPr>
            <a:xfrm>
              <a:off x="4478823" y="2338160"/>
              <a:ext cx="3234355" cy="3234355"/>
            </a:xfrm>
            <a:custGeom>
              <a:avLst/>
              <a:gdLst>
                <a:gd name="connsiteX0" fmla="*/ 2904935 w 2904934"/>
                <a:gd name="connsiteY0" fmla="*/ 1452467 h 2904934"/>
                <a:gd name="connsiteX1" fmla="*/ 1452467 w 2904934"/>
                <a:gd name="connsiteY1" fmla="*/ 2904935 h 2904934"/>
                <a:gd name="connsiteX2" fmla="*/ 0 w 2904934"/>
                <a:gd name="connsiteY2" fmla="*/ 1452467 h 2904934"/>
                <a:gd name="connsiteX3" fmla="*/ 1452467 w 2904934"/>
                <a:gd name="connsiteY3" fmla="*/ 0 h 2904934"/>
                <a:gd name="connsiteX4" fmla="*/ 2904935 w 2904934"/>
                <a:gd name="connsiteY4" fmla="*/ 1452467 h 2904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4934" h="2904934">
                  <a:moveTo>
                    <a:pt x="2904935" y="1452467"/>
                  </a:moveTo>
                  <a:cubicBezTo>
                    <a:pt x="2904935" y="2254643"/>
                    <a:pt x="2254643" y="2904935"/>
                    <a:pt x="1452467" y="2904935"/>
                  </a:cubicBezTo>
                  <a:cubicBezTo>
                    <a:pt x="650292" y="2904935"/>
                    <a:pt x="0" y="2254643"/>
                    <a:pt x="0" y="1452467"/>
                  </a:cubicBezTo>
                  <a:cubicBezTo>
                    <a:pt x="0" y="650292"/>
                    <a:pt x="650292" y="0"/>
                    <a:pt x="1452467" y="0"/>
                  </a:cubicBezTo>
                  <a:cubicBezTo>
                    <a:pt x="2254643" y="0"/>
                    <a:pt x="2904935" y="650292"/>
                    <a:pt x="2904935" y="1452467"/>
                  </a:cubicBezTo>
                  <a:close/>
                </a:path>
              </a:pathLst>
            </a:custGeom>
            <a:noFill/>
            <a:ln w="12700" cap="flat">
              <a:solidFill>
                <a:srgbClr val="E95A2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sz="3200" dirty="0"/>
            </a:p>
          </p:txBody>
        </p:sp>
        <p:sp>
          <p:nvSpPr>
            <p:cNvPr id="59" name="Полилиния: фигура 58">
              <a:extLst>
                <a:ext uri="{FF2B5EF4-FFF2-40B4-BE49-F238E27FC236}">
                  <a16:creationId xmlns:a16="http://schemas.microsoft.com/office/drawing/2014/main" id="{8BDF1B75-5A77-4407-84E4-7838890E2ABA}"/>
                </a:ext>
              </a:extLst>
            </p:cNvPr>
            <p:cNvSpPr/>
            <p:nvPr/>
          </p:nvSpPr>
          <p:spPr>
            <a:xfrm>
              <a:off x="4659513" y="2383055"/>
              <a:ext cx="766934" cy="766934"/>
            </a:xfrm>
            <a:custGeom>
              <a:avLst/>
              <a:gdLst>
                <a:gd name="connsiteX0" fmla="*/ 886206 w 886206"/>
                <a:gd name="connsiteY0" fmla="*/ 443103 h 886206"/>
                <a:gd name="connsiteX1" fmla="*/ 443103 w 886206"/>
                <a:gd name="connsiteY1" fmla="*/ 886206 h 886206"/>
                <a:gd name="connsiteX2" fmla="*/ 0 w 886206"/>
                <a:gd name="connsiteY2" fmla="*/ 443103 h 886206"/>
                <a:gd name="connsiteX3" fmla="*/ 443103 w 886206"/>
                <a:gd name="connsiteY3" fmla="*/ 0 h 886206"/>
                <a:gd name="connsiteX4" fmla="*/ 886206 w 886206"/>
                <a:gd name="connsiteY4" fmla="*/ 443103 h 886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6206" h="886206">
                  <a:moveTo>
                    <a:pt x="886206" y="443103"/>
                  </a:moveTo>
                  <a:cubicBezTo>
                    <a:pt x="886206" y="687822"/>
                    <a:pt x="687822" y="886206"/>
                    <a:pt x="443103" y="886206"/>
                  </a:cubicBezTo>
                  <a:cubicBezTo>
                    <a:pt x="198384" y="886206"/>
                    <a:pt x="0" y="687822"/>
                    <a:pt x="0" y="443103"/>
                  </a:cubicBezTo>
                  <a:cubicBezTo>
                    <a:pt x="0" y="198384"/>
                    <a:pt x="198384" y="0"/>
                    <a:pt x="443103" y="0"/>
                  </a:cubicBezTo>
                  <a:cubicBezTo>
                    <a:pt x="687822" y="0"/>
                    <a:pt x="886206" y="198384"/>
                    <a:pt x="886206" y="443103"/>
                  </a:cubicBezTo>
                  <a:close/>
                </a:path>
              </a:pathLst>
            </a:custGeom>
            <a:solidFill>
              <a:srgbClr val="18CFA5"/>
            </a:solidFill>
            <a:ln w="12700" cap="flat">
              <a:solidFill>
                <a:srgbClr val="E95A2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sz="3200" dirty="0"/>
            </a:p>
          </p:txBody>
        </p:sp>
        <p:sp>
          <p:nvSpPr>
            <p:cNvPr id="63" name="Полилиния: фигура 62">
              <a:extLst>
                <a:ext uri="{FF2B5EF4-FFF2-40B4-BE49-F238E27FC236}">
                  <a16:creationId xmlns:a16="http://schemas.microsoft.com/office/drawing/2014/main" id="{C994003B-3268-485B-B25D-8F90DAB747CD}"/>
                </a:ext>
              </a:extLst>
            </p:cNvPr>
            <p:cNvSpPr/>
            <p:nvPr/>
          </p:nvSpPr>
          <p:spPr>
            <a:xfrm>
              <a:off x="6765557" y="2383055"/>
              <a:ext cx="766932" cy="766934"/>
            </a:xfrm>
            <a:custGeom>
              <a:avLst/>
              <a:gdLst>
                <a:gd name="connsiteX0" fmla="*/ 886206 w 886205"/>
                <a:gd name="connsiteY0" fmla="*/ 443103 h 886206"/>
                <a:gd name="connsiteX1" fmla="*/ 443103 w 886205"/>
                <a:gd name="connsiteY1" fmla="*/ 886206 h 886206"/>
                <a:gd name="connsiteX2" fmla="*/ 0 w 886205"/>
                <a:gd name="connsiteY2" fmla="*/ 443103 h 886206"/>
                <a:gd name="connsiteX3" fmla="*/ 443103 w 886205"/>
                <a:gd name="connsiteY3" fmla="*/ 0 h 886206"/>
                <a:gd name="connsiteX4" fmla="*/ 886206 w 886205"/>
                <a:gd name="connsiteY4" fmla="*/ 443103 h 886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6205" h="886206">
                  <a:moveTo>
                    <a:pt x="886206" y="443103"/>
                  </a:moveTo>
                  <a:cubicBezTo>
                    <a:pt x="886206" y="687822"/>
                    <a:pt x="687822" y="886206"/>
                    <a:pt x="443103" y="886206"/>
                  </a:cubicBezTo>
                  <a:cubicBezTo>
                    <a:pt x="198384" y="886206"/>
                    <a:pt x="0" y="687822"/>
                    <a:pt x="0" y="443103"/>
                  </a:cubicBezTo>
                  <a:cubicBezTo>
                    <a:pt x="0" y="198384"/>
                    <a:pt x="198384" y="0"/>
                    <a:pt x="443103" y="0"/>
                  </a:cubicBezTo>
                  <a:cubicBezTo>
                    <a:pt x="687822" y="0"/>
                    <a:pt x="886206" y="198384"/>
                    <a:pt x="886206" y="443103"/>
                  </a:cubicBezTo>
                  <a:close/>
                </a:path>
              </a:pathLst>
            </a:custGeom>
            <a:solidFill>
              <a:srgbClr val="00E6DB"/>
            </a:solidFill>
            <a:ln w="12700" cap="flat">
              <a:solidFill>
                <a:srgbClr val="E95A2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sz="3200"/>
            </a:p>
          </p:txBody>
        </p:sp>
        <p:sp>
          <p:nvSpPr>
            <p:cNvPr id="64" name="Полилиния: фигура 63">
              <a:extLst>
                <a:ext uri="{FF2B5EF4-FFF2-40B4-BE49-F238E27FC236}">
                  <a16:creationId xmlns:a16="http://schemas.microsoft.com/office/drawing/2014/main" id="{8332B367-CF39-4141-9629-2F656793BBAA}"/>
                </a:ext>
              </a:extLst>
            </p:cNvPr>
            <p:cNvSpPr/>
            <p:nvPr/>
          </p:nvSpPr>
          <p:spPr>
            <a:xfrm>
              <a:off x="6765557" y="4760689"/>
              <a:ext cx="766932" cy="766932"/>
            </a:xfrm>
            <a:custGeom>
              <a:avLst/>
              <a:gdLst>
                <a:gd name="connsiteX0" fmla="*/ 886206 w 886205"/>
                <a:gd name="connsiteY0" fmla="*/ 443103 h 886205"/>
                <a:gd name="connsiteX1" fmla="*/ 443103 w 886205"/>
                <a:gd name="connsiteY1" fmla="*/ 886206 h 886205"/>
                <a:gd name="connsiteX2" fmla="*/ 0 w 886205"/>
                <a:gd name="connsiteY2" fmla="*/ 443103 h 886205"/>
                <a:gd name="connsiteX3" fmla="*/ 443103 w 886205"/>
                <a:gd name="connsiteY3" fmla="*/ 0 h 886205"/>
                <a:gd name="connsiteX4" fmla="*/ 886206 w 886205"/>
                <a:gd name="connsiteY4" fmla="*/ 443103 h 886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6205" h="886205">
                  <a:moveTo>
                    <a:pt x="886206" y="443103"/>
                  </a:moveTo>
                  <a:cubicBezTo>
                    <a:pt x="886206" y="687822"/>
                    <a:pt x="687822" y="886206"/>
                    <a:pt x="443103" y="886206"/>
                  </a:cubicBezTo>
                  <a:cubicBezTo>
                    <a:pt x="198384" y="886206"/>
                    <a:pt x="0" y="687822"/>
                    <a:pt x="0" y="443103"/>
                  </a:cubicBezTo>
                  <a:cubicBezTo>
                    <a:pt x="0" y="198384"/>
                    <a:pt x="198384" y="0"/>
                    <a:pt x="443103" y="0"/>
                  </a:cubicBezTo>
                  <a:cubicBezTo>
                    <a:pt x="687822" y="0"/>
                    <a:pt x="886206" y="198384"/>
                    <a:pt x="886206" y="443103"/>
                  </a:cubicBezTo>
                  <a:close/>
                </a:path>
              </a:pathLst>
            </a:custGeom>
            <a:solidFill>
              <a:srgbClr val="1CBCBD"/>
            </a:solidFill>
            <a:ln w="12700" cap="flat">
              <a:solidFill>
                <a:srgbClr val="E95A2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sz="3200"/>
            </a:p>
          </p:txBody>
        </p:sp>
        <p:sp>
          <p:nvSpPr>
            <p:cNvPr id="66" name="Полилиния: фигура 65">
              <a:extLst>
                <a:ext uri="{FF2B5EF4-FFF2-40B4-BE49-F238E27FC236}">
                  <a16:creationId xmlns:a16="http://schemas.microsoft.com/office/drawing/2014/main" id="{3E20EA1F-9D7C-4D01-A785-129B92F88E99}"/>
                </a:ext>
              </a:extLst>
            </p:cNvPr>
            <p:cNvSpPr/>
            <p:nvPr/>
          </p:nvSpPr>
          <p:spPr>
            <a:xfrm>
              <a:off x="4659513" y="4760689"/>
              <a:ext cx="766934" cy="766932"/>
            </a:xfrm>
            <a:custGeom>
              <a:avLst/>
              <a:gdLst>
                <a:gd name="connsiteX0" fmla="*/ 886206 w 886206"/>
                <a:gd name="connsiteY0" fmla="*/ 443103 h 886205"/>
                <a:gd name="connsiteX1" fmla="*/ 443103 w 886206"/>
                <a:gd name="connsiteY1" fmla="*/ 886206 h 886205"/>
                <a:gd name="connsiteX2" fmla="*/ 0 w 886206"/>
                <a:gd name="connsiteY2" fmla="*/ 443103 h 886205"/>
                <a:gd name="connsiteX3" fmla="*/ 443103 w 886206"/>
                <a:gd name="connsiteY3" fmla="*/ 0 h 886205"/>
                <a:gd name="connsiteX4" fmla="*/ 886206 w 886206"/>
                <a:gd name="connsiteY4" fmla="*/ 443103 h 886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6206" h="886205">
                  <a:moveTo>
                    <a:pt x="886206" y="443103"/>
                  </a:moveTo>
                  <a:cubicBezTo>
                    <a:pt x="886206" y="687822"/>
                    <a:pt x="687822" y="886206"/>
                    <a:pt x="443103" y="886206"/>
                  </a:cubicBezTo>
                  <a:cubicBezTo>
                    <a:pt x="198384" y="886206"/>
                    <a:pt x="0" y="687822"/>
                    <a:pt x="0" y="443103"/>
                  </a:cubicBezTo>
                  <a:cubicBezTo>
                    <a:pt x="0" y="198384"/>
                    <a:pt x="198384" y="0"/>
                    <a:pt x="443103" y="0"/>
                  </a:cubicBezTo>
                  <a:cubicBezTo>
                    <a:pt x="687822" y="0"/>
                    <a:pt x="886206" y="198384"/>
                    <a:pt x="886206" y="443103"/>
                  </a:cubicBezTo>
                  <a:close/>
                </a:path>
              </a:pathLst>
            </a:custGeom>
            <a:solidFill>
              <a:srgbClr val="1CBCBD"/>
            </a:solidFill>
            <a:ln w="12700" cap="flat">
              <a:solidFill>
                <a:srgbClr val="E95A2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sz="3200"/>
            </a:p>
          </p:txBody>
        </p:sp>
        <p:sp>
          <p:nvSpPr>
            <p:cNvPr id="67" name="Полилиния: фигура 66">
              <a:extLst>
                <a:ext uri="{FF2B5EF4-FFF2-40B4-BE49-F238E27FC236}">
                  <a16:creationId xmlns:a16="http://schemas.microsoft.com/office/drawing/2014/main" id="{EE446EFB-A89A-402D-AAE6-FFEBC77C0942}"/>
                </a:ext>
              </a:extLst>
            </p:cNvPr>
            <p:cNvSpPr/>
            <p:nvPr/>
          </p:nvSpPr>
          <p:spPr>
            <a:xfrm>
              <a:off x="4139733" y="3571873"/>
              <a:ext cx="766934" cy="766932"/>
            </a:xfrm>
            <a:custGeom>
              <a:avLst/>
              <a:gdLst>
                <a:gd name="connsiteX0" fmla="*/ 886206 w 886206"/>
                <a:gd name="connsiteY0" fmla="*/ 443103 h 886205"/>
                <a:gd name="connsiteX1" fmla="*/ 443103 w 886206"/>
                <a:gd name="connsiteY1" fmla="*/ 886206 h 886205"/>
                <a:gd name="connsiteX2" fmla="*/ 0 w 886206"/>
                <a:gd name="connsiteY2" fmla="*/ 443103 h 886205"/>
                <a:gd name="connsiteX3" fmla="*/ 443103 w 886206"/>
                <a:gd name="connsiteY3" fmla="*/ 0 h 886205"/>
                <a:gd name="connsiteX4" fmla="*/ 886206 w 886206"/>
                <a:gd name="connsiteY4" fmla="*/ 443103 h 886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6206" h="886205">
                  <a:moveTo>
                    <a:pt x="886206" y="443103"/>
                  </a:moveTo>
                  <a:cubicBezTo>
                    <a:pt x="886206" y="687822"/>
                    <a:pt x="687822" y="886206"/>
                    <a:pt x="443103" y="886206"/>
                  </a:cubicBezTo>
                  <a:cubicBezTo>
                    <a:pt x="198384" y="886206"/>
                    <a:pt x="0" y="687822"/>
                    <a:pt x="0" y="443103"/>
                  </a:cubicBezTo>
                  <a:cubicBezTo>
                    <a:pt x="0" y="198384"/>
                    <a:pt x="198384" y="0"/>
                    <a:pt x="443103" y="0"/>
                  </a:cubicBezTo>
                  <a:cubicBezTo>
                    <a:pt x="687822" y="0"/>
                    <a:pt x="886206" y="198384"/>
                    <a:pt x="886206" y="443103"/>
                  </a:cubicBezTo>
                  <a:close/>
                </a:path>
              </a:pathLst>
            </a:custGeom>
            <a:solidFill>
              <a:srgbClr val="00E6DB"/>
            </a:solidFill>
            <a:ln w="12700" cap="flat">
              <a:solidFill>
                <a:srgbClr val="E95A2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sz="3200" dirty="0">
                <a:highlight>
                  <a:srgbClr val="00E6DB"/>
                </a:highlight>
              </a:endParaRPr>
            </a:p>
          </p:txBody>
        </p:sp>
        <p:sp>
          <p:nvSpPr>
            <p:cNvPr id="68" name="Полилиния: фигура 67">
              <a:extLst>
                <a:ext uri="{FF2B5EF4-FFF2-40B4-BE49-F238E27FC236}">
                  <a16:creationId xmlns:a16="http://schemas.microsoft.com/office/drawing/2014/main" id="{BB14D842-12AF-408A-9A82-C325C7B20E63}"/>
                </a:ext>
              </a:extLst>
            </p:cNvPr>
            <p:cNvSpPr/>
            <p:nvPr/>
          </p:nvSpPr>
          <p:spPr>
            <a:xfrm>
              <a:off x="7302552" y="3571873"/>
              <a:ext cx="766934" cy="766932"/>
            </a:xfrm>
            <a:custGeom>
              <a:avLst/>
              <a:gdLst>
                <a:gd name="connsiteX0" fmla="*/ 886206 w 886206"/>
                <a:gd name="connsiteY0" fmla="*/ 443103 h 886205"/>
                <a:gd name="connsiteX1" fmla="*/ 443103 w 886206"/>
                <a:gd name="connsiteY1" fmla="*/ 886206 h 886205"/>
                <a:gd name="connsiteX2" fmla="*/ 0 w 886206"/>
                <a:gd name="connsiteY2" fmla="*/ 443103 h 886205"/>
                <a:gd name="connsiteX3" fmla="*/ 443103 w 886206"/>
                <a:gd name="connsiteY3" fmla="*/ 0 h 886205"/>
                <a:gd name="connsiteX4" fmla="*/ 886206 w 886206"/>
                <a:gd name="connsiteY4" fmla="*/ 443103 h 886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6206" h="886205">
                  <a:moveTo>
                    <a:pt x="886206" y="443103"/>
                  </a:moveTo>
                  <a:cubicBezTo>
                    <a:pt x="886206" y="687822"/>
                    <a:pt x="687822" y="886206"/>
                    <a:pt x="443103" y="886206"/>
                  </a:cubicBezTo>
                  <a:cubicBezTo>
                    <a:pt x="198384" y="886206"/>
                    <a:pt x="0" y="687822"/>
                    <a:pt x="0" y="443103"/>
                  </a:cubicBezTo>
                  <a:cubicBezTo>
                    <a:pt x="0" y="198384"/>
                    <a:pt x="198384" y="0"/>
                    <a:pt x="443103" y="0"/>
                  </a:cubicBezTo>
                  <a:cubicBezTo>
                    <a:pt x="687822" y="0"/>
                    <a:pt x="886206" y="198384"/>
                    <a:pt x="886206" y="443103"/>
                  </a:cubicBezTo>
                  <a:close/>
                </a:path>
              </a:pathLst>
            </a:custGeom>
            <a:solidFill>
              <a:srgbClr val="18CFA5"/>
            </a:solidFill>
            <a:ln w="12700" cap="flat">
              <a:solidFill>
                <a:srgbClr val="E95A2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sz="3200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63780D53-F5AC-4DE1-853F-CFC9D09320A0}"/>
                </a:ext>
              </a:extLst>
            </p:cNvPr>
            <p:cNvSpPr txBox="1"/>
            <p:nvPr/>
          </p:nvSpPr>
          <p:spPr>
            <a:xfrm>
              <a:off x="4896699" y="3062462"/>
              <a:ext cx="239588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3600" dirty="0">
                  <a:solidFill>
                    <a:srgbClr val="30B7BA"/>
                  </a:solidFill>
                  <a:latin typeface="Circe Bold" pitchFamily="34" charset="-52"/>
                </a:rPr>
                <a:t>VisitUgra</a:t>
              </a:r>
              <a:endParaRPr lang="ru-RU" sz="3600" dirty="0">
                <a:solidFill>
                  <a:srgbClr val="30B7BA"/>
                </a:solidFill>
              </a:endParaRPr>
            </a:p>
          </p:txBody>
        </p:sp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49B8B23E-9493-45AE-ADAE-946CA0E9D7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818473" y="2533452"/>
              <a:ext cx="440572" cy="440572"/>
            </a:xfrm>
            <a:prstGeom prst="rect">
              <a:avLst/>
            </a:prstGeom>
          </p:spPr>
        </p:pic>
        <p:pic>
          <p:nvPicPr>
            <p:cNvPr id="74" name="Рисунок 73">
              <a:extLst>
                <a:ext uri="{FF2B5EF4-FFF2-40B4-BE49-F238E27FC236}">
                  <a16:creationId xmlns:a16="http://schemas.microsoft.com/office/drawing/2014/main" id="{E094F3D8-96B3-43C6-A75A-A4B61DDF75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839693" y="4945047"/>
              <a:ext cx="398132" cy="398132"/>
            </a:xfrm>
            <a:prstGeom prst="rect">
              <a:avLst/>
            </a:prstGeom>
          </p:spPr>
        </p:pic>
        <p:pic>
          <p:nvPicPr>
            <p:cNvPr id="75" name="Рисунок 74">
              <a:extLst>
                <a:ext uri="{FF2B5EF4-FFF2-40B4-BE49-F238E27FC236}">
                  <a16:creationId xmlns:a16="http://schemas.microsoft.com/office/drawing/2014/main" id="{1F32E12A-E7C0-4E21-AE48-058D98181FC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939434" y="4921303"/>
              <a:ext cx="419177" cy="419177"/>
            </a:xfrm>
            <a:prstGeom prst="rect">
              <a:avLst/>
            </a:prstGeom>
          </p:spPr>
        </p:pic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6ABBB259-E80C-45CA-8993-058BF25D1DB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492908" y="3763612"/>
              <a:ext cx="414677" cy="414677"/>
            </a:xfrm>
            <a:prstGeom prst="rect">
              <a:avLst/>
            </a:prstGeom>
          </p:spPr>
        </p:pic>
        <p:pic>
          <p:nvPicPr>
            <p:cNvPr id="77" name="Рисунок 76">
              <a:extLst>
                <a:ext uri="{FF2B5EF4-FFF2-40B4-BE49-F238E27FC236}">
                  <a16:creationId xmlns:a16="http://schemas.microsoft.com/office/drawing/2014/main" id="{2527F541-5EA4-4CBB-A30D-B058BA4CCA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939434" y="2572520"/>
              <a:ext cx="416753" cy="416753"/>
            </a:xfrm>
            <a:prstGeom prst="rect">
              <a:avLst/>
            </a:prstGeom>
          </p:spPr>
        </p:pic>
        <p:pic>
          <p:nvPicPr>
            <p:cNvPr id="78" name="Рисунок 77">
              <a:extLst>
                <a:ext uri="{FF2B5EF4-FFF2-40B4-BE49-F238E27FC236}">
                  <a16:creationId xmlns:a16="http://schemas.microsoft.com/office/drawing/2014/main" id="{0E79738E-EE42-4368-83C5-C383322031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4293622" y="3731791"/>
              <a:ext cx="438176" cy="438176"/>
            </a:xfrm>
            <a:prstGeom prst="rect">
              <a:avLst/>
            </a:prstGeom>
          </p:spPr>
        </p:pic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6DB39997-A340-4CD5-8C06-A7E9C86B9E3F}"/>
              </a:ext>
            </a:extLst>
          </p:cNvPr>
          <p:cNvGrpSpPr/>
          <p:nvPr/>
        </p:nvGrpSpPr>
        <p:grpSpPr>
          <a:xfrm>
            <a:off x="1806290" y="5100239"/>
            <a:ext cx="2352720" cy="1108360"/>
            <a:chOff x="8030279" y="5388021"/>
            <a:chExt cx="2352720" cy="1108360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CB36E1D2-7E95-4B54-9993-56C14977E2FF}"/>
                </a:ext>
              </a:extLst>
            </p:cNvPr>
            <p:cNvSpPr txBox="1"/>
            <p:nvPr/>
          </p:nvSpPr>
          <p:spPr>
            <a:xfrm>
              <a:off x="8141735" y="5403774"/>
              <a:ext cx="2168525" cy="10926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>
                  <a:latin typeface="Intro Bold" panose="02000000000000000000" pitchFamily="50" charset="0"/>
                </a:defRPr>
              </a:lvl1pPr>
            </a:lstStyle>
            <a:p>
              <a:pPr algn="ctr"/>
              <a:r>
                <a:rPr lang="ru-RU" sz="1300" b="1" dirty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Площадка для формирования устойчивых связей между участниками туристского рынка</a:t>
              </a:r>
            </a:p>
          </p:txBody>
        </p:sp>
        <p:sp>
          <p:nvSpPr>
            <p:cNvPr id="91" name="Прямоугольник: скругленные углы 90">
              <a:extLst>
                <a:ext uri="{FF2B5EF4-FFF2-40B4-BE49-F238E27FC236}">
                  <a16:creationId xmlns:a16="http://schemas.microsoft.com/office/drawing/2014/main" id="{00B850E2-6C60-441D-B345-11822873E87A}"/>
                </a:ext>
              </a:extLst>
            </p:cNvPr>
            <p:cNvSpPr/>
            <p:nvPr/>
          </p:nvSpPr>
          <p:spPr>
            <a:xfrm>
              <a:off x="8030279" y="5388021"/>
              <a:ext cx="2352720" cy="1108360"/>
            </a:xfrm>
            <a:prstGeom prst="roundRect">
              <a:avLst>
                <a:gd name="adj" fmla="val 50000"/>
              </a:avLst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9" name="Группа 108">
            <a:extLst>
              <a:ext uri="{FF2B5EF4-FFF2-40B4-BE49-F238E27FC236}">
                <a16:creationId xmlns:a16="http://schemas.microsoft.com/office/drawing/2014/main" id="{2E2310E0-072E-4A0E-AC34-D4EE18524FDA}"/>
              </a:ext>
            </a:extLst>
          </p:cNvPr>
          <p:cNvGrpSpPr/>
          <p:nvPr/>
        </p:nvGrpSpPr>
        <p:grpSpPr>
          <a:xfrm>
            <a:off x="2185321" y="1438473"/>
            <a:ext cx="2352720" cy="699272"/>
            <a:chOff x="4919640" y="1829494"/>
            <a:chExt cx="2352720" cy="699272"/>
          </a:xfrm>
        </p:grpSpPr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4F17957B-3237-4DE0-BE60-AFF8AB5DBE33}"/>
                </a:ext>
              </a:extLst>
            </p:cNvPr>
            <p:cNvSpPr txBox="1"/>
            <p:nvPr/>
          </p:nvSpPr>
          <p:spPr>
            <a:xfrm>
              <a:off x="5006874" y="1829494"/>
              <a:ext cx="2168525" cy="6924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>
                  <a:latin typeface="Intro Bold" panose="02000000000000000000" pitchFamily="50" charset="0"/>
                </a:defRPr>
              </a:lvl1pPr>
            </a:lstStyle>
            <a:p>
              <a:pPr algn="ctr"/>
              <a:r>
                <a:rPr lang="ru-RU" sz="1300" b="1" dirty="0">
                  <a:solidFill>
                    <a:srgbClr val="0293DF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Инструмент стимулирования новых сервисов и бизнесов</a:t>
              </a:r>
            </a:p>
          </p:txBody>
        </p:sp>
        <p:sp>
          <p:nvSpPr>
            <p:cNvPr id="111" name="Прямоугольник: скругленные углы 110">
              <a:extLst>
                <a:ext uri="{FF2B5EF4-FFF2-40B4-BE49-F238E27FC236}">
                  <a16:creationId xmlns:a16="http://schemas.microsoft.com/office/drawing/2014/main" id="{FABFFDBA-FF2B-4EE9-A94E-20C73B9749A7}"/>
                </a:ext>
              </a:extLst>
            </p:cNvPr>
            <p:cNvSpPr/>
            <p:nvPr/>
          </p:nvSpPr>
          <p:spPr>
            <a:xfrm>
              <a:off x="4919640" y="1844031"/>
              <a:ext cx="2352720" cy="684735"/>
            </a:xfrm>
            <a:prstGeom prst="roundRect">
              <a:avLst>
                <a:gd name="adj" fmla="val 50000"/>
              </a:avLst>
            </a:prstGeom>
            <a:noFill/>
            <a:ln w="12700">
              <a:solidFill>
                <a:srgbClr val="0293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12" name="Группа 111">
            <a:extLst>
              <a:ext uri="{FF2B5EF4-FFF2-40B4-BE49-F238E27FC236}">
                <a16:creationId xmlns:a16="http://schemas.microsoft.com/office/drawing/2014/main" id="{FF143AEB-41A0-4853-80D0-C0F560C4F448}"/>
              </a:ext>
            </a:extLst>
          </p:cNvPr>
          <p:cNvGrpSpPr/>
          <p:nvPr/>
        </p:nvGrpSpPr>
        <p:grpSpPr>
          <a:xfrm>
            <a:off x="7196916" y="1399193"/>
            <a:ext cx="2352720" cy="684735"/>
            <a:chOff x="4919640" y="1844031"/>
            <a:chExt cx="2352720" cy="684735"/>
          </a:xfrm>
        </p:grpSpPr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B273C46F-86E6-4EE3-A334-8284ADB8B552}"/>
                </a:ext>
              </a:extLst>
            </p:cNvPr>
            <p:cNvSpPr txBox="1"/>
            <p:nvPr/>
          </p:nvSpPr>
          <p:spPr>
            <a:xfrm>
              <a:off x="5011737" y="1940176"/>
              <a:ext cx="2168525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>
                  <a:latin typeface="Intro Bold" panose="02000000000000000000" pitchFamily="50" charset="0"/>
                </a:defRPr>
              </a:lvl1pPr>
            </a:lstStyle>
            <a:p>
              <a:pPr algn="ctr"/>
              <a:r>
                <a:rPr lang="ru-RU" sz="1300" b="1" dirty="0">
                  <a:solidFill>
                    <a:srgbClr val="0293DF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Продвижение туристских продуктов</a:t>
              </a:r>
            </a:p>
          </p:txBody>
        </p:sp>
        <p:sp>
          <p:nvSpPr>
            <p:cNvPr id="114" name="Прямоугольник: скругленные углы 113">
              <a:extLst>
                <a:ext uri="{FF2B5EF4-FFF2-40B4-BE49-F238E27FC236}">
                  <a16:creationId xmlns:a16="http://schemas.microsoft.com/office/drawing/2014/main" id="{E64E84AD-D8D7-402E-BAE3-68FA8AF8084E}"/>
                </a:ext>
              </a:extLst>
            </p:cNvPr>
            <p:cNvSpPr/>
            <p:nvPr/>
          </p:nvSpPr>
          <p:spPr>
            <a:xfrm>
              <a:off x="4919640" y="1844031"/>
              <a:ext cx="2352720" cy="684735"/>
            </a:xfrm>
            <a:prstGeom prst="roundRect">
              <a:avLst>
                <a:gd name="adj" fmla="val 50000"/>
              </a:avLst>
            </a:prstGeom>
            <a:noFill/>
            <a:ln w="12700">
              <a:solidFill>
                <a:srgbClr val="0293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grpSp>
        <p:nvGrpSpPr>
          <p:cNvPr id="115" name="Группа 114">
            <a:extLst>
              <a:ext uri="{FF2B5EF4-FFF2-40B4-BE49-F238E27FC236}">
                <a16:creationId xmlns:a16="http://schemas.microsoft.com/office/drawing/2014/main" id="{CDCF1B95-7EC8-4F6B-8A5D-64824065D222}"/>
              </a:ext>
            </a:extLst>
          </p:cNvPr>
          <p:cNvGrpSpPr/>
          <p:nvPr/>
        </p:nvGrpSpPr>
        <p:grpSpPr>
          <a:xfrm>
            <a:off x="1482317" y="2730596"/>
            <a:ext cx="2352720" cy="930957"/>
            <a:chOff x="4919640" y="1844031"/>
            <a:chExt cx="2352720" cy="930957"/>
          </a:xfrm>
        </p:grpSpPr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B1F4CD39-34E4-4813-9B5C-3DB7D66849D6}"/>
                </a:ext>
              </a:extLst>
            </p:cNvPr>
            <p:cNvSpPr txBox="1"/>
            <p:nvPr/>
          </p:nvSpPr>
          <p:spPr>
            <a:xfrm>
              <a:off x="5004119" y="1966577"/>
              <a:ext cx="2168525" cy="6924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>
                  <a:latin typeface="Intro Bold" panose="02000000000000000000" pitchFamily="50" charset="0"/>
                </a:defRPr>
              </a:lvl1pPr>
            </a:lstStyle>
            <a:p>
              <a:pPr algn="ctr"/>
              <a:r>
                <a:rPr lang="ru-RU" sz="1300" b="1" dirty="0">
                  <a:solidFill>
                    <a:srgbClr val="0293DF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«Запускающий» механизм цифровизации смежных отраслей</a:t>
              </a:r>
            </a:p>
          </p:txBody>
        </p:sp>
        <p:sp>
          <p:nvSpPr>
            <p:cNvPr id="117" name="Прямоугольник: скругленные углы 116">
              <a:extLst>
                <a:ext uri="{FF2B5EF4-FFF2-40B4-BE49-F238E27FC236}">
                  <a16:creationId xmlns:a16="http://schemas.microsoft.com/office/drawing/2014/main" id="{1ADBA58A-EA9A-479B-80E5-48A25FD4AA60}"/>
                </a:ext>
              </a:extLst>
            </p:cNvPr>
            <p:cNvSpPr/>
            <p:nvPr/>
          </p:nvSpPr>
          <p:spPr>
            <a:xfrm>
              <a:off x="4919640" y="1844031"/>
              <a:ext cx="2352720" cy="930957"/>
            </a:xfrm>
            <a:prstGeom prst="roundRect">
              <a:avLst>
                <a:gd name="adj" fmla="val 50000"/>
              </a:avLst>
            </a:prstGeom>
            <a:noFill/>
            <a:ln w="12700">
              <a:solidFill>
                <a:srgbClr val="0293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8" name="Группа 117">
            <a:extLst>
              <a:ext uri="{FF2B5EF4-FFF2-40B4-BE49-F238E27FC236}">
                <a16:creationId xmlns:a16="http://schemas.microsoft.com/office/drawing/2014/main" id="{B01E3059-9899-4407-BEE1-EBD45EA37797}"/>
              </a:ext>
            </a:extLst>
          </p:cNvPr>
          <p:cNvGrpSpPr/>
          <p:nvPr/>
        </p:nvGrpSpPr>
        <p:grpSpPr>
          <a:xfrm>
            <a:off x="7852645" y="2620221"/>
            <a:ext cx="2352720" cy="980207"/>
            <a:chOff x="4893566" y="1836787"/>
            <a:chExt cx="2352720" cy="980207"/>
          </a:xfrm>
        </p:grpSpPr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5ABAE7CE-5CA9-42DF-A47F-DFACCBB7BB27}"/>
                </a:ext>
              </a:extLst>
            </p:cNvPr>
            <p:cNvSpPr txBox="1"/>
            <p:nvPr/>
          </p:nvSpPr>
          <p:spPr>
            <a:xfrm>
              <a:off x="5003074" y="1977827"/>
              <a:ext cx="2168525" cy="6924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>
                  <a:latin typeface="Intro Bold" panose="02000000000000000000" pitchFamily="50" charset="0"/>
                </a:defRPr>
              </a:lvl1pPr>
            </a:lstStyle>
            <a:p>
              <a:pPr algn="ctr"/>
              <a:r>
                <a:rPr lang="ru-RU" sz="1300" b="1" dirty="0">
                  <a:solidFill>
                    <a:srgbClr val="0293DF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Укрепление позитивного имиджа для потенциальных туристов</a:t>
              </a:r>
            </a:p>
          </p:txBody>
        </p:sp>
        <p:sp>
          <p:nvSpPr>
            <p:cNvPr id="120" name="Прямоугольник: скругленные углы 119">
              <a:extLst>
                <a:ext uri="{FF2B5EF4-FFF2-40B4-BE49-F238E27FC236}">
                  <a16:creationId xmlns:a16="http://schemas.microsoft.com/office/drawing/2014/main" id="{64AE6751-42D2-45AA-B363-8774FEF3672E}"/>
                </a:ext>
              </a:extLst>
            </p:cNvPr>
            <p:cNvSpPr/>
            <p:nvPr/>
          </p:nvSpPr>
          <p:spPr>
            <a:xfrm>
              <a:off x="4893566" y="1836787"/>
              <a:ext cx="2352720" cy="980207"/>
            </a:xfrm>
            <a:prstGeom prst="roundRect">
              <a:avLst>
                <a:gd name="adj" fmla="val 50000"/>
              </a:avLst>
            </a:prstGeom>
            <a:noFill/>
            <a:ln w="12700">
              <a:solidFill>
                <a:srgbClr val="0293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2" name="TextBox 121">
            <a:extLst>
              <a:ext uri="{FF2B5EF4-FFF2-40B4-BE49-F238E27FC236}">
                <a16:creationId xmlns:a16="http://schemas.microsoft.com/office/drawing/2014/main" id="{FA2F71B7-8DB8-4BAB-92A9-325B8685D3C4}"/>
              </a:ext>
            </a:extLst>
          </p:cNvPr>
          <p:cNvSpPr txBox="1"/>
          <p:nvPr/>
        </p:nvSpPr>
        <p:spPr>
          <a:xfrm>
            <a:off x="266331" y="194114"/>
            <a:ext cx="114151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>
                <a:latin typeface="Intro Bold" panose="02000000000000000000" pitchFamily="50" charset="0"/>
              </a:defRPr>
            </a:lvl1pPr>
          </a:lstStyle>
          <a:p>
            <a:r>
              <a:rPr lang="ru-RU" sz="3600" dirty="0"/>
              <a:t>ЕДИНАЯ ЦИФРОВАЯ ТУРИСТИЧЕСКАЯ ПЛАТФОРМА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AAEF7F-AA8A-4716-B81D-F867C552BE0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762" y="3335366"/>
            <a:ext cx="1409700" cy="1409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" name="object 2">
            <a:extLst>
              <a:ext uri="{FF2B5EF4-FFF2-40B4-BE49-F238E27FC236}">
                <a16:creationId xmlns:a16="http://schemas.microsoft.com/office/drawing/2014/main" id="{E3B59068-5A3E-4083-9F06-6091EF4E7C3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420488" y="6251503"/>
            <a:ext cx="1460206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spc="-150" dirty="0">
                <a:solidFill>
                  <a:schemeClr val="accent2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#V</a:t>
            </a:r>
            <a:r>
              <a:rPr sz="2400" spc="-75" dirty="0">
                <a:solidFill>
                  <a:schemeClr val="accent2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</a:t>
            </a:r>
            <a:r>
              <a:rPr sz="2400" spc="-204" dirty="0">
                <a:solidFill>
                  <a:schemeClr val="accent2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sitUgra</a:t>
            </a:r>
          </a:p>
        </p:txBody>
      </p:sp>
    </p:spTree>
    <p:extLst>
      <p:ext uri="{BB962C8B-B14F-4D97-AF65-F5344CB8AC3E}">
        <p14:creationId xmlns:p14="http://schemas.microsoft.com/office/powerpoint/2010/main" val="199815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Прямоугольник: скругленные углы 203">
            <a:extLst>
              <a:ext uri="{FF2B5EF4-FFF2-40B4-BE49-F238E27FC236}">
                <a16:creationId xmlns:a16="http://schemas.microsoft.com/office/drawing/2014/main" id="{E70D4E1A-83A9-4C43-BB89-54C7BD10DBCF}"/>
              </a:ext>
            </a:extLst>
          </p:cNvPr>
          <p:cNvSpPr/>
          <p:nvPr/>
        </p:nvSpPr>
        <p:spPr>
          <a:xfrm>
            <a:off x="5889251" y="1745568"/>
            <a:ext cx="2254914" cy="586947"/>
          </a:xfrm>
          <a:prstGeom prst="roundRect">
            <a:avLst>
              <a:gd name="adj" fmla="val 9018"/>
            </a:avLst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srgbClr val="0293DF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3" name="Прямоугольник: скругленные углы 202">
            <a:extLst>
              <a:ext uri="{FF2B5EF4-FFF2-40B4-BE49-F238E27FC236}">
                <a16:creationId xmlns:a16="http://schemas.microsoft.com/office/drawing/2014/main" id="{E59964A1-9DCC-437D-9398-D58E70159D66}"/>
              </a:ext>
            </a:extLst>
          </p:cNvPr>
          <p:cNvSpPr/>
          <p:nvPr/>
        </p:nvSpPr>
        <p:spPr>
          <a:xfrm>
            <a:off x="5951270" y="3157736"/>
            <a:ext cx="2412729" cy="657282"/>
          </a:xfrm>
          <a:prstGeom prst="roundRect">
            <a:avLst>
              <a:gd name="adj" fmla="val 9018"/>
            </a:avLst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srgbClr val="0293DF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2" name="Прямоугольник: скругленные углы 201">
            <a:extLst>
              <a:ext uri="{FF2B5EF4-FFF2-40B4-BE49-F238E27FC236}">
                <a16:creationId xmlns:a16="http://schemas.microsoft.com/office/drawing/2014/main" id="{9928A106-5B55-4602-A9F1-3D8C58D97A92}"/>
              </a:ext>
            </a:extLst>
          </p:cNvPr>
          <p:cNvSpPr/>
          <p:nvPr/>
        </p:nvSpPr>
        <p:spPr>
          <a:xfrm>
            <a:off x="5951270" y="4671112"/>
            <a:ext cx="2655650" cy="734468"/>
          </a:xfrm>
          <a:prstGeom prst="roundRect">
            <a:avLst>
              <a:gd name="adj" fmla="val 9018"/>
            </a:avLst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srgbClr val="0293DF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1" name="Прямоугольник: скругленные углы 200">
            <a:extLst>
              <a:ext uri="{FF2B5EF4-FFF2-40B4-BE49-F238E27FC236}">
                <a16:creationId xmlns:a16="http://schemas.microsoft.com/office/drawing/2014/main" id="{7DD456E9-269C-4278-B763-5EEE5BFCF8F3}"/>
              </a:ext>
            </a:extLst>
          </p:cNvPr>
          <p:cNvSpPr/>
          <p:nvPr/>
        </p:nvSpPr>
        <p:spPr>
          <a:xfrm>
            <a:off x="2008541" y="5024854"/>
            <a:ext cx="1658704" cy="1405778"/>
          </a:xfrm>
          <a:prstGeom prst="roundRect">
            <a:avLst>
              <a:gd name="adj" fmla="val 9018"/>
            </a:avLst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srgbClr val="0293DF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0" name="Прямоугольник: скругленные углы 199">
            <a:extLst>
              <a:ext uri="{FF2B5EF4-FFF2-40B4-BE49-F238E27FC236}">
                <a16:creationId xmlns:a16="http://schemas.microsoft.com/office/drawing/2014/main" id="{D11C6863-44E4-491D-B150-740C838E2B2B}"/>
              </a:ext>
            </a:extLst>
          </p:cNvPr>
          <p:cNvSpPr/>
          <p:nvPr/>
        </p:nvSpPr>
        <p:spPr>
          <a:xfrm>
            <a:off x="1044562" y="3441014"/>
            <a:ext cx="3708507" cy="944093"/>
          </a:xfrm>
          <a:prstGeom prst="roundRect">
            <a:avLst>
              <a:gd name="adj" fmla="val 9018"/>
            </a:avLst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srgbClr val="0293DF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9" name="Прямоугольник: скругленные углы 198">
            <a:extLst>
              <a:ext uri="{FF2B5EF4-FFF2-40B4-BE49-F238E27FC236}">
                <a16:creationId xmlns:a16="http://schemas.microsoft.com/office/drawing/2014/main" id="{0F0D3712-481D-4CBE-95A5-255D3500DFD1}"/>
              </a:ext>
            </a:extLst>
          </p:cNvPr>
          <p:cNvSpPr/>
          <p:nvPr/>
        </p:nvSpPr>
        <p:spPr>
          <a:xfrm>
            <a:off x="588609" y="2526078"/>
            <a:ext cx="2254914" cy="783898"/>
          </a:xfrm>
          <a:prstGeom prst="roundRect">
            <a:avLst>
              <a:gd name="adj" fmla="val 9018"/>
            </a:avLst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srgbClr val="0293DF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8" name="Прямоугольник: скругленные углы 197">
            <a:extLst>
              <a:ext uri="{FF2B5EF4-FFF2-40B4-BE49-F238E27FC236}">
                <a16:creationId xmlns:a16="http://schemas.microsoft.com/office/drawing/2014/main" id="{10A7D58A-32D6-489F-9E54-380081419147}"/>
              </a:ext>
            </a:extLst>
          </p:cNvPr>
          <p:cNvSpPr/>
          <p:nvPr/>
        </p:nvSpPr>
        <p:spPr>
          <a:xfrm>
            <a:off x="3024950" y="2619634"/>
            <a:ext cx="2254914" cy="586947"/>
          </a:xfrm>
          <a:prstGeom prst="roundRect">
            <a:avLst>
              <a:gd name="adj" fmla="val 9018"/>
            </a:avLst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srgbClr val="0293DF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7" name="Прямоугольник: скругленные углы 196">
            <a:extLst>
              <a:ext uri="{FF2B5EF4-FFF2-40B4-BE49-F238E27FC236}">
                <a16:creationId xmlns:a16="http://schemas.microsoft.com/office/drawing/2014/main" id="{9E53199E-D005-4E53-8A31-59F47D6D18B0}"/>
              </a:ext>
            </a:extLst>
          </p:cNvPr>
          <p:cNvSpPr/>
          <p:nvPr/>
        </p:nvSpPr>
        <p:spPr>
          <a:xfrm>
            <a:off x="3025834" y="1793747"/>
            <a:ext cx="2254914" cy="586947"/>
          </a:xfrm>
          <a:prstGeom prst="roundRect">
            <a:avLst>
              <a:gd name="adj" fmla="val 9018"/>
            </a:avLst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srgbClr val="0293DF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6" name="Прямоугольник: скругленные углы 195">
            <a:extLst>
              <a:ext uri="{FF2B5EF4-FFF2-40B4-BE49-F238E27FC236}">
                <a16:creationId xmlns:a16="http://schemas.microsoft.com/office/drawing/2014/main" id="{3810FF8E-3816-48B6-B40A-D2C6820F4569}"/>
              </a:ext>
            </a:extLst>
          </p:cNvPr>
          <p:cNvSpPr/>
          <p:nvPr/>
        </p:nvSpPr>
        <p:spPr>
          <a:xfrm>
            <a:off x="588492" y="1783196"/>
            <a:ext cx="2254914" cy="586946"/>
          </a:xfrm>
          <a:prstGeom prst="roundRect">
            <a:avLst>
              <a:gd name="adj" fmla="val 9018"/>
            </a:avLst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srgbClr val="0293DF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5D0A35A6-D2D2-4D30-9127-23C1B85A68D7}"/>
              </a:ext>
            </a:extLst>
          </p:cNvPr>
          <p:cNvGrpSpPr/>
          <p:nvPr/>
        </p:nvGrpSpPr>
        <p:grpSpPr>
          <a:xfrm>
            <a:off x="3648700" y="3946056"/>
            <a:ext cx="8579202" cy="2964452"/>
            <a:chOff x="1758167" y="3263892"/>
            <a:chExt cx="10564461" cy="3645891"/>
          </a:xfrm>
        </p:grpSpPr>
        <p:sp>
          <p:nvSpPr>
            <p:cNvPr id="61" name="Полилиния: фигура 60">
              <a:extLst>
                <a:ext uri="{FF2B5EF4-FFF2-40B4-BE49-F238E27FC236}">
                  <a16:creationId xmlns:a16="http://schemas.microsoft.com/office/drawing/2014/main" id="{31B32C1D-5D4D-4F78-9F22-F7409AAF6016}"/>
                </a:ext>
              </a:extLst>
            </p:cNvPr>
            <p:cNvSpPr/>
            <p:nvPr/>
          </p:nvSpPr>
          <p:spPr>
            <a:xfrm>
              <a:off x="2530689" y="3365492"/>
              <a:ext cx="9791938" cy="3544291"/>
            </a:xfrm>
            <a:custGeom>
              <a:avLst/>
              <a:gdLst>
                <a:gd name="connsiteX0" fmla="*/ 8924711 w 9791938"/>
                <a:gd name="connsiteY0" fmla="*/ 9 h 3544291"/>
                <a:gd name="connsiteX1" fmla="*/ 9696385 w 9791938"/>
                <a:gd name="connsiteY1" fmla="*/ 372452 h 3544291"/>
                <a:gd name="connsiteX2" fmla="*/ 9791938 w 9791938"/>
                <a:gd name="connsiteY2" fmla="*/ 466273 h 3544291"/>
                <a:gd name="connsiteX3" fmla="*/ 9791938 w 9791938"/>
                <a:gd name="connsiteY3" fmla="*/ 3544291 h 3544291"/>
                <a:gd name="connsiteX4" fmla="*/ 0 w 9791938"/>
                <a:gd name="connsiteY4" fmla="*/ 3544291 h 3544291"/>
                <a:gd name="connsiteX5" fmla="*/ 144249 w 9791938"/>
                <a:gd name="connsiteY5" fmla="*/ 3523465 h 3544291"/>
                <a:gd name="connsiteX6" fmla="*/ 1025311 w 9791938"/>
                <a:gd name="connsiteY6" fmla="*/ 3327409 h 3544291"/>
                <a:gd name="connsiteX7" fmla="*/ 2079411 w 9791938"/>
                <a:gd name="connsiteY7" fmla="*/ 2552709 h 3544291"/>
                <a:gd name="connsiteX8" fmla="*/ 3705011 w 9791938"/>
                <a:gd name="connsiteY8" fmla="*/ 2743209 h 3544291"/>
                <a:gd name="connsiteX9" fmla="*/ 4924212 w 9791938"/>
                <a:gd name="connsiteY9" fmla="*/ 1765309 h 3544291"/>
                <a:gd name="connsiteX10" fmla="*/ 6333911 w 9791938"/>
                <a:gd name="connsiteY10" fmla="*/ 1689109 h 3544291"/>
                <a:gd name="connsiteX11" fmla="*/ 8924711 w 9791938"/>
                <a:gd name="connsiteY11" fmla="*/ 9 h 3544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791938" h="3544291">
                  <a:moveTo>
                    <a:pt x="8924711" y="9"/>
                  </a:moveTo>
                  <a:cubicBezTo>
                    <a:pt x="9189824" y="1597"/>
                    <a:pt x="9455532" y="151417"/>
                    <a:pt x="9696385" y="372452"/>
                  </a:cubicBezTo>
                  <a:lnTo>
                    <a:pt x="9791938" y="466273"/>
                  </a:lnTo>
                  <a:lnTo>
                    <a:pt x="9791938" y="3544291"/>
                  </a:lnTo>
                  <a:lnTo>
                    <a:pt x="0" y="3544291"/>
                  </a:lnTo>
                  <a:lnTo>
                    <a:pt x="144249" y="3523465"/>
                  </a:lnTo>
                  <a:cubicBezTo>
                    <a:pt x="462278" y="3476634"/>
                    <a:pt x="800945" y="3419484"/>
                    <a:pt x="1025311" y="3327409"/>
                  </a:cubicBezTo>
                  <a:cubicBezTo>
                    <a:pt x="1474044" y="3143259"/>
                    <a:pt x="1632794" y="2650076"/>
                    <a:pt x="2079411" y="2552709"/>
                  </a:cubicBezTo>
                  <a:cubicBezTo>
                    <a:pt x="2526028" y="2455342"/>
                    <a:pt x="3230879" y="2874442"/>
                    <a:pt x="3705011" y="2743209"/>
                  </a:cubicBezTo>
                  <a:cubicBezTo>
                    <a:pt x="4179145" y="2611976"/>
                    <a:pt x="4486061" y="1940992"/>
                    <a:pt x="4924212" y="1765309"/>
                  </a:cubicBezTo>
                  <a:cubicBezTo>
                    <a:pt x="5362362" y="1589626"/>
                    <a:pt x="5667162" y="1983326"/>
                    <a:pt x="6333911" y="1689109"/>
                  </a:cubicBezTo>
                  <a:cubicBezTo>
                    <a:pt x="7000661" y="1394892"/>
                    <a:pt x="8217744" y="-4224"/>
                    <a:pt x="8924711" y="9"/>
                  </a:cubicBezTo>
                  <a:close/>
                </a:path>
              </a:pathLst>
            </a:custGeom>
            <a:gradFill>
              <a:gsLst>
                <a:gs pos="0">
                  <a:srgbClr val="1DDD46">
                    <a:alpha val="49804"/>
                  </a:srgbClr>
                </a:gs>
                <a:gs pos="100000">
                  <a:srgbClr val="0293DF">
                    <a:alpha val="49804"/>
                  </a:srgbClr>
                </a:gs>
              </a:gsLst>
              <a:lin ang="0" scaled="1"/>
            </a:gradFill>
            <a:ln w="364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2" name="Полилиния: фигура 61">
              <a:extLst>
                <a:ext uri="{FF2B5EF4-FFF2-40B4-BE49-F238E27FC236}">
                  <a16:creationId xmlns:a16="http://schemas.microsoft.com/office/drawing/2014/main" id="{03E116AD-C4B5-4EF5-AC43-CDCAAD551D9E}"/>
                </a:ext>
              </a:extLst>
            </p:cNvPr>
            <p:cNvSpPr/>
            <p:nvPr/>
          </p:nvSpPr>
          <p:spPr>
            <a:xfrm>
              <a:off x="1758167" y="3263892"/>
              <a:ext cx="10564461" cy="3645891"/>
            </a:xfrm>
            <a:custGeom>
              <a:avLst/>
              <a:gdLst>
                <a:gd name="connsiteX0" fmla="*/ 9494034 w 10564461"/>
                <a:gd name="connsiteY0" fmla="*/ 9 h 3645891"/>
                <a:gd name="connsiteX1" fmla="*/ 10497334 w 10564461"/>
                <a:gd name="connsiteY1" fmla="*/ 614372 h 3645891"/>
                <a:gd name="connsiteX2" fmla="*/ 10564461 w 10564461"/>
                <a:gd name="connsiteY2" fmla="*/ 697424 h 3645891"/>
                <a:gd name="connsiteX3" fmla="*/ 10564461 w 10564461"/>
                <a:gd name="connsiteY3" fmla="*/ 3645891 h 3645891"/>
                <a:gd name="connsiteX4" fmla="*/ 0 w 10564461"/>
                <a:gd name="connsiteY4" fmla="*/ 3645891 h 3645891"/>
                <a:gd name="connsiteX5" fmla="*/ 89759 w 10564461"/>
                <a:gd name="connsiteY5" fmla="*/ 3621804 h 3645891"/>
                <a:gd name="connsiteX6" fmla="*/ 1594634 w 10564461"/>
                <a:gd name="connsiteY6" fmla="*/ 3327409 h 3645891"/>
                <a:gd name="connsiteX7" fmla="*/ 2648735 w 10564461"/>
                <a:gd name="connsiteY7" fmla="*/ 2552709 h 3645891"/>
                <a:gd name="connsiteX8" fmla="*/ 4274335 w 10564461"/>
                <a:gd name="connsiteY8" fmla="*/ 2743209 h 3645891"/>
                <a:gd name="connsiteX9" fmla="*/ 5493534 w 10564461"/>
                <a:gd name="connsiteY9" fmla="*/ 1765309 h 3645891"/>
                <a:gd name="connsiteX10" fmla="*/ 6903234 w 10564461"/>
                <a:gd name="connsiteY10" fmla="*/ 1689109 h 3645891"/>
                <a:gd name="connsiteX11" fmla="*/ 9494034 w 10564461"/>
                <a:gd name="connsiteY11" fmla="*/ 9 h 364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564461" h="3645891">
                  <a:moveTo>
                    <a:pt x="9494034" y="9"/>
                  </a:moveTo>
                  <a:cubicBezTo>
                    <a:pt x="9847517" y="2126"/>
                    <a:pt x="10202059" y="267767"/>
                    <a:pt x="10497334" y="614372"/>
                  </a:cubicBezTo>
                  <a:lnTo>
                    <a:pt x="10564461" y="697424"/>
                  </a:lnTo>
                  <a:lnTo>
                    <a:pt x="10564461" y="3645891"/>
                  </a:lnTo>
                  <a:lnTo>
                    <a:pt x="0" y="3645891"/>
                  </a:lnTo>
                  <a:lnTo>
                    <a:pt x="89759" y="3621804"/>
                  </a:lnTo>
                  <a:cubicBezTo>
                    <a:pt x="459307" y="3542714"/>
                    <a:pt x="1201993" y="3488540"/>
                    <a:pt x="1594634" y="3327409"/>
                  </a:cubicBezTo>
                  <a:cubicBezTo>
                    <a:pt x="2043367" y="3143259"/>
                    <a:pt x="2202117" y="2650076"/>
                    <a:pt x="2648735" y="2552709"/>
                  </a:cubicBezTo>
                  <a:cubicBezTo>
                    <a:pt x="3095352" y="2455342"/>
                    <a:pt x="3800201" y="2874442"/>
                    <a:pt x="4274335" y="2743209"/>
                  </a:cubicBezTo>
                  <a:cubicBezTo>
                    <a:pt x="4748467" y="2611976"/>
                    <a:pt x="5055385" y="1940992"/>
                    <a:pt x="5493534" y="1765309"/>
                  </a:cubicBezTo>
                  <a:cubicBezTo>
                    <a:pt x="5931685" y="1589626"/>
                    <a:pt x="6236485" y="1983326"/>
                    <a:pt x="6903234" y="1689109"/>
                  </a:cubicBezTo>
                  <a:cubicBezTo>
                    <a:pt x="7569984" y="1394892"/>
                    <a:pt x="8787067" y="-4224"/>
                    <a:pt x="9494034" y="9"/>
                  </a:cubicBezTo>
                  <a:close/>
                </a:path>
              </a:pathLst>
            </a:custGeom>
            <a:gradFill>
              <a:gsLst>
                <a:gs pos="0">
                  <a:srgbClr val="1DDD46">
                    <a:alpha val="49804"/>
                  </a:srgbClr>
                </a:gs>
                <a:gs pos="100000">
                  <a:srgbClr val="0293DF">
                    <a:alpha val="49804"/>
                  </a:srgbClr>
                </a:gs>
              </a:gsLst>
              <a:lin ang="0" scaled="1"/>
            </a:gradFill>
            <a:ln w="364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3" name="Полилиния: фигура 62">
            <a:extLst>
              <a:ext uri="{FF2B5EF4-FFF2-40B4-BE49-F238E27FC236}">
                <a16:creationId xmlns:a16="http://schemas.microsoft.com/office/drawing/2014/main" id="{77990280-A923-4692-9E62-2EE7BB7A4115}"/>
              </a:ext>
            </a:extLst>
          </p:cNvPr>
          <p:cNvSpPr/>
          <p:nvPr/>
        </p:nvSpPr>
        <p:spPr>
          <a:xfrm rot="20239046">
            <a:off x="10157406" y="-660899"/>
            <a:ext cx="3087741" cy="5760370"/>
          </a:xfrm>
          <a:custGeom>
            <a:avLst/>
            <a:gdLst>
              <a:gd name="connsiteX0" fmla="*/ 2438231 w 3087741"/>
              <a:gd name="connsiteY0" fmla="*/ 5760371 h 5760370"/>
              <a:gd name="connsiteX1" fmla="*/ 1442994 w 3087741"/>
              <a:gd name="connsiteY1" fmla="*/ 4935455 h 5760370"/>
              <a:gd name="connsiteX2" fmla="*/ 975245 w 3087741"/>
              <a:gd name="connsiteY2" fmla="*/ 3759727 h 5760370"/>
              <a:gd name="connsiteX3" fmla="*/ 1032443 w 3087741"/>
              <a:gd name="connsiteY3" fmla="*/ 2989467 h 5760370"/>
              <a:gd name="connsiteX4" fmla="*/ 42289 w 3087741"/>
              <a:gd name="connsiteY4" fmla="*/ 1504873 h 5760370"/>
              <a:gd name="connsiteX5" fmla="*/ 483346 w 3087741"/>
              <a:gd name="connsiteY5" fmla="*/ 308808 h 5760370"/>
              <a:gd name="connsiteX6" fmla="*/ 1779824 w 3087741"/>
              <a:gd name="connsiteY6" fmla="*/ 13923 h 5760370"/>
              <a:gd name="connsiteX7" fmla="*/ 3087742 w 3087741"/>
              <a:gd name="connsiteY7" fmla="*/ 378716 h 5760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87741" h="5760370">
                <a:moveTo>
                  <a:pt x="2438231" y="5760371"/>
                </a:moveTo>
                <a:cubicBezTo>
                  <a:pt x="2083607" y="5513786"/>
                  <a:pt x="1725169" y="5263388"/>
                  <a:pt x="1442994" y="4935455"/>
                </a:cubicBezTo>
                <a:cubicBezTo>
                  <a:pt x="1160819" y="4607522"/>
                  <a:pt x="958721" y="4191887"/>
                  <a:pt x="975245" y="3759727"/>
                </a:cubicBezTo>
                <a:cubicBezTo>
                  <a:pt x="985413" y="3501703"/>
                  <a:pt x="1071845" y="3244949"/>
                  <a:pt x="1032443" y="2989467"/>
                </a:cubicBezTo>
                <a:cubicBezTo>
                  <a:pt x="940926" y="2393341"/>
                  <a:pt x="225321" y="2079390"/>
                  <a:pt x="42289" y="1504873"/>
                </a:cubicBezTo>
                <a:cubicBezTo>
                  <a:pt x="-96256" y="1072713"/>
                  <a:pt x="119824" y="579543"/>
                  <a:pt x="483346" y="308808"/>
                </a:cubicBezTo>
                <a:cubicBezTo>
                  <a:pt x="846868" y="38073"/>
                  <a:pt x="1328599" y="-34377"/>
                  <a:pt x="1779824" y="13923"/>
                </a:cubicBezTo>
                <a:cubicBezTo>
                  <a:pt x="2231049" y="62223"/>
                  <a:pt x="2661938" y="221105"/>
                  <a:pt x="3087742" y="378716"/>
                </a:cubicBezTo>
              </a:path>
            </a:pathLst>
          </a:custGeom>
          <a:noFill/>
          <a:ln w="12700" cap="flat">
            <a:solidFill>
              <a:srgbClr val="0293DF"/>
            </a:solidFill>
            <a:prstDash val="dash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64" name="Полилиния: фигура 63">
            <a:extLst>
              <a:ext uri="{FF2B5EF4-FFF2-40B4-BE49-F238E27FC236}">
                <a16:creationId xmlns:a16="http://schemas.microsoft.com/office/drawing/2014/main" id="{5909E286-C4CC-45D1-8BC1-40B16FF332D6}"/>
              </a:ext>
            </a:extLst>
          </p:cNvPr>
          <p:cNvSpPr/>
          <p:nvPr/>
        </p:nvSpPr>
        <p:spPr>
          <a:xfrm rot="17337940">
            <a:off x="-79757" y="5016229"/>
            <a:ext cx="1691776" cy="3383553"/>
          </a:xfrm>
          <a:custGeom>
            <a:avLst/>
            <a:gdLst>
              <a:gd name="connsiteX0" fmla="*/ 0 w 1691776"/>
              <a:gd name="connsiteY0" fmla="*/ 0 h 3383553"/>
              <a:gd name="connsiteX1" fmla="*/ 1691777 w 1691776"/>
              <a:gd name="connsiteY1" fmla="*/ 1691777 h 3383553"/>
              <a:gd name="connsiteX2" fmla="*/ 0 w 1691776"/>
              <a:gd name="connsiteY2" fmla="*/ 3383553 h 338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91776" h="3383553">
                <a:moveTo>
                  <a:pt x="0" y="0"/>
                </a:moveTo>
                <a:cubicBezTo>
                  <a:pt x="934227" y="0"/>
                  <a:pt x="1691777" y="757550"/>
                  <a:pt x="1691777" y="1691777"/>
                </a:cubicBezTo>
                <a:cubicBezTo>
                  <a:pt x="1691777" y="2626004"/>
                  <a:pt x="934227" y="3383553"/>
                  <a:pt x="0" y="3383553"/>
                </a:cubicBezTo>
              </a:path>
            </a:pathLst>
          </a:custGeom>
          <a:noFill/>
          <a:ln w="12700" cap="flat">
            <a:solidFill>
              <a:srgbClr val="25C950"/>
            </a:solidFill>
            <a:prstDash val="dash"/>
            <a:miter/>
          </a:ln>
        </p:spPr>
        <p:txBody>
          <a:bodyPr rtlCol="0" anchor="ctr"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38B50B8-B575-4633-984B-F5E19650BD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09925">
            <a:off x="9852518" y="1306944"/>
            <a:ext cx="411852" cy="411852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EBECCED-B245-4A28-8EC2-5D56073843C4}"/>
              </a:ext>
            </a:extLst>
          </p:cNvPr>
          <p:cNvSpPr txBox="1"/>
          <p:nvPr/>
        </p:nvSpPr>
        <p:spPr>
          <a:xfrm>
            <a:off x="11415164" y="503058"/>
            <a:ext cx="93106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4000">
                <a:solidFill>
                  <a:schemeClr val="tx1">
                    <a:lumMod val="85000"/>
                    <a:lumOff val="15000"/>
                  </a:schemeClr>
                </a:solidFill>
                <a:latin typeface="Intro Regular"/>
              </a:defRPr>
            </a:lvl1pPr>
          </a:lstStyle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5</a:t>
            </a:r>
            <a:r>
              <a:rPr lang="ru-RU" sz="1200" dirty="0">
                <a:solidFill>
                  <a:schemeClr val="bg1">
                    <a:lumMod val="65000"/>
                  </a:schemeClr>
                </a:solidFill>
              </a:rPr>
              <a:t> -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5</a:t>
            </a:r>
            <a:endParaRPr lang="ru-RU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7654695-8A54-41A6-9420-48873F131961}"/>
              </a:ext>
            </a:extLst>
          </p:cNvPr>
          <p:cNvSpPr txBox="1"/>
          <p:nvPr/>
        </p:nvSpPr>
        <p:spPr>
          <a:xfrm>
            <a:off x="266331" y="194114"/>
            <a:ext cx="114151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>
                <a:latin typeface="Intro Bold" panose="02000000000000000000" pitchFamily="50" charset="0"/>
              </a:defRPr>
            </a:lvl1pPr>
          </a:lstStyle>
          <a:p>
            <a:r>
              <a:rPr lang="ru-RU" sz="3600" dirty="0"/>
              <a:t>ЕДИНАЯ ЦИФРОВАЯ ТУРИСТИЧЕСКАЯ ПЛАТФОРМА</a:t>
            </a:r>
          </a:p>
        </p:txBody>
      </p:sp>
      <p:grpSp>
        <p:nvGrpSpPr>
          <p:cNvPr id="148" name="object 7">
            <a:extLst>
              <a:ext uri="{FF2B5EF4-FFF2-40B4-BE49-F238E27FC236}">
                <a16:creationId xmlns:a16="http://schemas.microsoft.com/office/drawing/2014/main" id="{EB915B6B-A70B-4430-A4CF-076166ACEA53}"/>
              </a:ext>
            </a:extLst>
          </p:cNvPr>
          <p:cNvGrpSpPr/>
          <p:nvPr/>
        </p:nvGrpSpPr>
        <p:grpSpPr>
          <a:xfrm>
            <a:off x="5843489" y="1282131"/>
            <a:ext cx="374531" cy="3198628"/>
            <a:chOff x="7669263" y="1289468"/>
            <a:chExt cx="422909" cy="3633280"/>
          </a:xfrm>
          <a:solidFill>
            <a:srgbClr val="099EDE"/>
          </a:solidFill>
        </p:grpSpPr>
        <p:sp>
          <p:nvSpPr>
            <p:cNvPr id="157" name="object 16">
              <a:extLst>
                <a:ext uri="{FF2B5EF4-FFF2-40B4-BE49-F238E27FC236}">
                  <a16:creationId xmlns:a16="http://schemas.microsoft.com/office/drawing/2014/main" id="{1F0B881E-0077-4684-A59C-71EFBF122FF7}"/>
                </a:ext>
              </a:extLst>
            </p:cNvPr>
            <p:cNvSpPr/>
            <p:nvPr/>
          </p:nvSpPr>
          <p:spPr>
            <a:xfrm>
              <a:off x="7675334" y="1289468"/>
              <a:ext cx="407670" cy="390525"/>
            </a:xfrm>
            <a:custGeom>
              <a:avLst/>
              <a:gdLst/>
              <a:ahLst/>
              <a:cxnLst/>
              <a:rect l="l" t="t" r="r" b="b"/>
              <a:pathLst>
                <a:path w="407670" h="390525">
                  <a:moveTo>
                    <a:pt x="255104" y="217589"/>
                  </a:moveTo>
                  <a:lnTo>
                    <a:pt x="251536" y="214033"/>
                  </a:lnTo>
                  <a:lnTo>
                    <a:pt x="239179" y="214033"/>
                  </a:lnTo>
                  <a:lnTo>
                    <a:pt x="239179" y="229958"/>
                  </a:lnTo>
                  <a:lnTo>
                    <a:pt x="239179" y="247777"/>
                  </a:lnTo>
                  <a:lnTo>
                    <a:pt x="221361" y="247777"/>
                  </a:lnTo>
                  <a:lnTo>
                    <a:pt x="221361" y="229958"/>
                  </a:lnTo>
                  <a:lnTo>
                    <a:pt x="239179" y="229958"/>
                  </a:lnTo>
                  <a:lnTo>
                    <a:pt x="239179" y="214033"/>
                  </a:lnTo>
                  <a:lnTo>
                    <a:pt x="209003" y="214033"/>
                  </a:lnTo>
                  <a:lnTo>
                    <a:pt x="205435" y="217589"/>
                  </a:lnTo>
                  <a:lnTo>
                    <a:pt x="205435" y="260134"/>
                  </a:lnTo>
                  <a:lnTo>
                    <a:pt x="209003" y="263702"/>
                  </a:lnTo>
                  <a:lnTo>
                    <a:pt x="251536" y="263702"/>
                  </a:lnTo>
                  <a:lnTo>
                    <a:pt x="255104" y="260134"/>
                  </a:lnTo>
                  <a:lnTo>
                    <a:pt x="255104" y="247777"/>
                  </a:lnTo>
                  <a:lnTo>
                    <a:pt x="255104" y="229958"/>
                  </a:lnTo>
                  <a:lnTo>
                    <a:pt x="255104" y="217589"/>
                  </a:lnTo>
                  <a:close/>
                </a:path>
                <a:path w="407670" h="390525">
                  <a:moveTo>
                    <a:pt x="255104" y="147980"/>
                  </a:moveTo>
                  <a:lnTo>
                    <a:pt x="251536" y="144411"/>
                  </a:lnTo>
                  <a:lnTo>
                    <a:pt x="239179" y="144411"/>
                  </a:lnTo>
                  <a:lnTo>
                    <a:pt x="239179" y="160337"/>
                  </a:lnTo>
                  <a:lnTo>
                    <a:pt x="239179" y="178168"/>
                  </a:lnTo>
                  <a:lnTo>
                    <a:pt x="221361" y="178168"/>
                  </a:lnTo>
                  <a:lnTo>
                    <a:pt x="221361" y="160337"/>
                  </a:lnTo>
                  <a:lnTo>
                    <a:pt x="239179" y="160337"/>
                  </a:lnTo>
                  <a:lnTo>
                    <a:pt x="239179" y="144411"/>
                  </a:lnTo>
                  <a:lnTo>
                    <a:pt x="209003" y="144411"/>
                  </a:lnTo>
                  <a:lnTo>
                    <a:pt x="205435" y="147980"/>
                  </a:lnTo>
                  <a:lnTo>
                    <a:pt x="205435" y="190525"/>
                  </a:lnTo>
                  <a:lnTo>
                    <a:pt x="209003" y="194094"/>
                  </a:lnTo>
                  <a:lnTo>
                    <a:pt x="251536" y="194094"/>
                  </a:lnTo>
                  <a:lnTo>
                    <a:pt x="255104" y="190525"/>
                  </a:lnTo>
                  <a:lnTo>
                    <a:pt x="255104" y="178168"/>
                  </a:lnTo>
                  <a:lnTo>
                    <a:pt x="255104" y="160337"/>
                  </a:lnTo>
                  <a:lnTo>
                    <a:pt x="255104" y="147980"/>
                  </a:lnTo>
                  <a:close/>
                </a:path>
                <a:path w="407670" h="390525">
                  <a:moveTo>
                    <a:pt x="255104" y="78371"/>
                  </a:moveTo>
                  <a:lnTo>
                    <a:pt x="251536" y="74803"/>
                  </a:lnTo>
                  <a:lnTo>
                    <a:pt x="239179" y="74803"/>
                  </a:lnTo>
                  <a:lnTo>
                    <a:pt x="239179" y="90728"/>
                  </a:lnTo>
                  <a:lnTo>
                    <a:pt x="239179" y="108546"/>
                  </a:lnTo>
                  <a:lnTo>
                    <a:pt x="221361" y="108546"/>
                  </a:lnTo>
                  <a:lnTo>
                    <a:pt x="221361" y="90728"/>
                  </a:lnTo>
                  <a:lnTo>
                    <a:pt x="239179" y="90728"/>
                  </a:lnTo>
                  <a:lnTo>
                    <a:pt x="239179" y="74803"/>
                  </a:lnTo>
                  <a:lnTo>
                    <a:pt x="209003" y="74803"/>
                  </a:lnTo>
                  <a:lnTo>
                    <a:pt x="205435" y="78371"/>
                  </a:lnTo>
                  <a:lnTo>
                    <a:pt x="205435" y="120904"/>
                  </a:lnTo>
                  <a:lnTo>
                    <a:pt x="209003" y="124472"/>
                  </a:lnTo>
                  <a:lnTo>
                    <a:pt x="251536" y="124472"/>
                  </a:lnTo>
                  <a:lnTo>
                    <a:pt x="255104" y="120904"/>
                  </a:lnTo>
                  <a:lnTo>
                    <a:pt x="255104" y="108546"/>
                  </a:lnTo>
                  <a:lnTo>
                    <a:pt x="255104" y="90728"/>
                  </a:lnTo>
                  <a:lnTo>
                    <a:pt x="255104" y="78371"/>
                  </a:lnTo>
                  <a:close/>
                </a:path>
                <a:path w="407670" h="390525">
                  <a:moveTo>
                    <a:pt x="329704" y="217589"/>
                  </a:moveTo>
                  <a:lnTo>
                    <a:pt x="326136" y="214033"/>
                  </a:lnTo>
                  <a:lnTo>
                    <a:pt x="313791" y="214033"/>
                  </a:lnTo>
                  <a:lnTo>
                    <a:pt x="313791" y="229958"/>
                  </a:lnTo>
                  <a:lnTo>
                    <a:pt x="313791" y="247777"/>
                  </a:lnTo>
                  <a:lnTo>
                    <a:pt x="295960" y="247777"/>
                  </a:lnTo>
                  <a:lnTo>
                    <a:pt x="295960" y="229958"/>
                  </a:lnTo>
                  <a:lnTo>
                    <a:pt x="313791" y="229958"/>
                  </a:lnTo>
                  <a:lnTo>
                    <a:pt x="313791" y="214033"/>
                  </a:lnTo>
                  <a:lnTo>
                    <a:pt x="283603" y="214033"/>
                  </a:lnTo>
                  <a:lnTo>
                    <a:pt x="280047" y="217589"/>
                  </a:lnTo>
                  <a:lnTo>
                    <a:pt x="280047" y="260134"/>
                  </a:lnTo>
                  <a:lnTo>
                    <a:pt x="283603" y="263702"/>
                  </a:lnTo>
                  <a:lnTo>
                    <a:pt x="326136" y="263702"/>
                  </a:lnTo>
                  <a:lnTo>
                    <a:pt x="329704" y="260134"/>
                  </a:lnTo>
                  <a:lnTo>
                    <a:pt x="329704" y="247777"/>
                  </a:lnTo>
                  <a:lnTo>
                    <a:pt x="329704" y="229958"/>
                  </a:lnTo>
                  <a:lnTo>
                    <a:pt x="329704" y="217589"/>
                  </a:lnTo>
                  <a:close/>
                </a:path>
                <a:path w="407670" h="390525">
                  <a:moveTo>
                    <a:pt x="329704" y="147980"/>
                  </a:moveTo>
                  <a:lnTo>
                    <a:pt x="326136" y="144411"/>
                  </a:lnTo>
                  <a:lnTo>
                    <a:pt x="313791" y="144411"/>
                  </a:lnTo>
                  <a:lnTo>
                    <a:pt x="313791" y="160337"/>
                  </a:lnTo>
                  <a:lnTo>
                    <a:pt x="313791" y="178168"/>
                  </a:lnTo>
                  <a:lnTo>
                    <a:pt x="295960" y="178168"/>
                  </a:lnTo>
                  <a:lnTo>
                    <a:pt x="295960" y="160337"/>
                  </a:lnTo>
                  <a:lnTo>
                    <a:pt x="313791" y="160337"/>
                  </a:lnTo>
                  <a:lnTo>
                    <a:pt x="313791" y="144411"/>
                  </a:lnTo>
                  <a:lnTo>
                    <a:pt x="283603" y="144411"/>
                  </a:lnTo>
                  <a:lnTo>
                    <a:pt x="280047" y="147980"/>
                  </a:lnTo>
                  <a:lnTo>
                    <a:pt x="280047" y="190525"/>
                  </a:lnTo>
                  <a:lnTo>
                    <a:pt x="283603" y="194094"/>
                  </a:lnTo>
                  <a:lnTo>
                    <a:pt x="326136" y="194094"/>
                  </a:lnTo>
                  <a:lnTo>
                    <a:pt x="329704" y="190525"/>
                  </a:lnTo>
                  <a:lnTo>
                    <a:pt x="329704" y="178168"/>
                  </a:lnTo>
                  <a:lnTo>
                    <a:pt x="329704" y="160337"/>
                  </a:lnTo>
                  <a:lnTo>
                    <a:pt x="329704" y="147980"/>
                  </a:lnTo>
                  <a:close/>
                </a:path>
                <a:path w="407670" h="390525">
                  <a:moveTo>
                    <a:pt x="329704" y="78371"/>
                  </a:moveTo>
                  <a:lnTo>
                    <a:pt x="326136" y="74803"/>
                  </a:lnTo>
                  <a:lnTo>
                    <a:pt x="313791" y="74803"/>
                  </a:lnTo>
                  <a:lnTo>
                    <a:pt x="313791" y="90728"/>
                  </a:lnTo>
                  <a:lnTo>
                    <a:pt x="313791" y="108546"/>
                  </a:lnTo>
                  <a:lnTo>
                    <a:pt x="295960" y="108546"/>
                  </a:lnTo>
                  <a:lnTo>
                    <a:pt x="295960" y="90728"/>
                  </a:lnTo>
                  <a:lnTo>
                    <a:pt x="313791" y="90728"/>
                  </a:lnTo>
                  <a:lnTo>
                    <a:pt x="313791" y="74803"/>
                  </a:lnTo>
                  <a:lnTo>
                    <a:pt x="283603" y="74803"/>
                  </a:lnTo>
                  <a:lnTo>
                    <a:pt x="280047" y="78371"/>
                  </a:lnTo>
                  <a:lnTo>
                    <a:pt x="280047" y="120904"/>
                  </a:lnTo>
                  <a:lnTo>
                    <a:pt x="283603" y="124472"/>
                  </a:lnTo>
                  <a:lnTo>
                    <a:pt x="326136" y="124472"/>
                  </a:lnTo>
                  <a:lnTo>
                    <a:pt x="329704" y="120904"/>
                  </a:lnTo>
                  <a:lnTo>
                    <a:pt x="329704" y="108546"/>
                  </a:lnTo>
                  <a:lnTo>
                    <a:pt x="329704" y="90728"/>
                  </a:lnTo>
                  <a:lnTo>
                    <a:pt x="329704" y="78371"/>
                  </a:lnTo>
                  <a:close/>
                </a:path>
                <a:path w="407670" h="390525">
                  <a:moveTo>
                    <a:pt x="375843" y="210185"/>
                  </a:moveTo>
                  <a:lnTo>
                    <a:pt x="373684" y="206883"/>
                  </a:lnTo>
                  <a:lnTo>
                    <a:pt x="369735" y="200964"/>
                  </a:lnTo>
                  <a:lnTo>
                    <a:pt x="360286" y="203085"/>
                  </a:lnTo>
                  <a:lnTo>
                    <a:pt x="358127" y="217309"/>
                  </a:lnTo>
                  <a:lnTo>
                    <a:pt x="366877" y="222046"/>
                  </a:lnTo>
                  <a:lnTo>
                    <a:pt x="375310" y="214680"/>
                  </a:lnTo>
                  <a:lnTo>
                    <a:pt x="375843" y="210185"/>
                  </a:lnTo>
                  <a:close/>
                </a:path>
                <a:path w="407670" h="390525">
                  <a:moveTo>
                    <a:pt x="407581" y="377583"/>
                  </a:moveTo>
                  <a:lnTo>
                    <a:pt x="404037" y="374015"/>
                  </a:lnTo>
                  <a:lnTo>
                    <a:pt x="375043" y="374015"/>
                  </a:lnTo>
                  <a:lnTo>
                    <a:pt x="375043" y="241160"/>
                  </a:lnTo>
                  <a:lnTo>
                    <a:pt x="371462" y="237591"/>
                  </a:lnTo>
                  <a:lnTo>
                    <a:pt x="362673" y="237591"/>
                  </a:lnTo>
                  <a:lnTo>
                    <a:pt x="359117" y="241160"/>
                  </a:lnTo>
                  <a:lnTo>
                    <a:pt x="359117" y="374015"/>
                  </a:lnTo>
                  <a:lnTo>
                    <a:pt x="301942" y="374015"/>
                  </a:lnTo>
                  <a:lnTo>
                    <a:pt x="301942" y="315772"/>
                  </a:lnTo>
                  <a:lnTo>
                    <a:pt x="301942" y="303415"/>
                  </a:lnTo>
                  <a:lnTo>
                    <a:pt x="298386" y="299859"/>
                  </a:lnTo>
                  <a:lnTo>
                    <a:pt x="286029" y="299859"/>
                  </a:lnTo>
                  <a:lnTo>
                    <a:pt x="286029" y="315772"/>
                  </a:lnTo>
                  <a:lnTo>
                    <a:pt x="286029" y="374015"/>
                  </a:lnTo>
                  <a:lnTo>
                    <a:pt x="250037" y="374015"/>
                  </a:lnTo>
                  <a:lnTo>
                    <a:pt x="250037" y="315772"/>
                  </a:lnTo>
                  <a:lnTo>
                    <a:pt x="286029" y="315772"/>
                  </a:lnTo>
                  <a:lnTo>
                    <a:pt x="286029" y="299859"/>
                  </a:lnTo>
                  <a:lnTo>
                    <a:pt x="237680" y="299859"/>
                  </a:lnTo>
                  <a:lnTo>
                    <a:pt x="234111" y="303415"/>
                  </a:lnTo>
                  <a:lnTo>
                    <a:pt x="234111" y="374015"/>
                  </a:lnTo>
                  <a:lnTo>
                    <a:pt x="178295" y="374015"/>
                  </a:lnTo>
                  <a:lnTo>
                    <a:pt x="178295" y="178587"/>
                  </a:lnTo>
                  <a:lnTo>
                    <a:pt x="178295" y="162661"/>
                  </a:lnTo>
                  <a:lnTo>
                    <a:pt x="178295" y="46278"/>
                  </a:lnTo>
                  <a:lnTo>
                    <a:pt x="359117" y="46278"/>
                  </a:lnTo>
                  <a:lnTo>
                    <a:pt x="359117" y="179666"/>
                  </a:lnTo>
                  <a:lnTo>
                    <a:pt x="362673" y="183222"/>
                  </a:lnTo>
                  <a:lnTo>
                    <a:pt x="371462" y="183222"/>
                  </a:lnTo>
                  <a:lnTo>
                    <a:pt x="375043" y="179666"/>
                  </a:lnTo>
                  <a:lnTo>
                    <a:pt x="375043" y="46278"/>
                  </a:lnTo>
                  <a:lnTo>
                    <a:pt x="375043" y="33934"/>
                  </a:lnTo>
                  <a:lnTo>
                    <a:pt x="371462" y="30353"/>
                  </a:lnTo>
                  <a:lnTo>
                    <a:pt x="347472" y="30353"/>
                  </a:lnTo>
                  <a:lnTo>
                    <a:pt x="347472" y="15925"/>
                  </a:lnTo>
                  <a:lnTo>
                    <a:pt x="347472" y="3581"/>
                  </a:lnTo>
                  <a:lnTo>
                    <a:pt x="343928" y="0"/>
                  </a:lnTo>
                  <a:lnTo>
                    <a:pt x="331558" y="0"/>
                  </a:lnTo>
                  <a:lnTo>
                    <a:pt x="331558" y="15925"/>
                  </a:lnTo>
                  <a:lnTo>
                    <a:pt x="331558" y="30353"/>
                  </a:lnTo>
                  <a:lnTo>
                    <a:pt x="207848" y="30353"/>
                  </a:lnTo>
                  <a:lnTo>
                    <a:pt x="207848" y="15925"/>
                  </a:lnTo>
                  <a:lnTo>
                    <a:pt x="331558" y="15925"/>
                  </a:lnTo>
                  <a:lnTo>
                    <a:pt x="331558" y="0"/>
                  </a:lnTo>
                  <a:lnTo>
                    <a:pt x="195491" y="0"/>
                  </a:lnTo>
                  <a:lnTo>
                    <a:pt x="191922" y="3581"/>
                  </a:lnTo>
                  <a:lnTo>
                    <a:pt x="191922" y="30353"/>
                  </a:lnTo>
                  <a:lnTo>
                    <a:pt x="165938" y="30353"/>
                  </a:lnTo>
                  <a:lnTo>
                    <a:pt x="162369" y="33934"/>
                  </a:lnTo>
                  <a:lnTo>
                    <a:pt x="162369" y="162661"/>
                  </a:lnTo>
                  <a:lnTo>
                    <a:pt x="162369" y="178587"/>
                  </a:lnTo>
                  <a:lnTo>
                    <a:pt x="162369" y="374015"/>
                  </a:lnTo>
                  <a:lnTo>
                    <a:pt x="128841" y="374015"/>
                  </a:lnTo>
                  <a:lnTo>
                    <a:pt x="128841" y="345579"/>
                  </a:lnTo>
                  <a:lnTo>
                    <a:pt x="128841" y="333222"/>
                  </a:lnTo>
                  <a:lnTo>
                    <a:pt x="125285" y="329653"/>
                  </a:lnTo>
                  <a:lnTo>
                    <a:pt x="112928" y="329653"/>
                  </a:lnTo>
                  <a:lnTo>
                    <a:pt x="112928" y="345579"/>
                  </a:lnTo>
                  <a:lnTo>
                    <a:pt x="112928" y="374015"/>
                  </a:lnTo>
                  <a:lnTo>
                    <a:pt x="93548" y="374015"/>
                  </a:lnTo>
                  <a:lnTo>
                    <a:pt x="93548" y="345579"/>
                  </a:lnTo>
                  <a:lnTo>
                    <a:pt x="112928" y="345579"/>
                  </a:lnTo>
                  <a:lnTo>
                    <a:pt x="112928" y="329653"/>
                  </a:lnTo>
                  <a:lnTo>
                    <a:pt x="81191" y="329653"/>
                  </a:lnTo>
                  <a:lnTo>
                    <a:pt x="77635" y="333222"/>
                  </a:lnTo>
                  <a:lnTo>
                    <a:pt x="77635" y="374015"/>
                  </a:lnTo>
                  <a:lnTo>
                    <a:pt x="45110" y="374015"/>
                  </a:lnTo>
                  <a:lnTo>
                    <a:pt x="45110" y="178587"/>
                  </a:lnTo>
                  <a:lnTo>
                    <a:pt x="162369" y="178587"/>
                  </a:lnTo>
                  <a:lnTo>
                    <a:pt x="162369" y="162661"/>
                  </a:lnTo>
                  <a:lnTo>
                    <a:pt x="99961" y="162661"/>
                  </a:lnTo>
                  <a:lnTo>
                    <a:pt x="99961" y="145630"/>
                  </a:lnTo>
                  <a:lnTo>
                    <a:pt x="99961" y="133273"/>
                  </a:lnTo>
                  <a:lnTo>
                    <a:pt x="96405" y="129705"/>
                  </a:lnTo>
                  <a:lnTo>
                    <a:pt x="84048" y="129705"/>
                  </a:lnTo>
                  <a:lnTo>
                    <a:pt x="84048" y="145630"/>
                  </a:lnTo>
                  <a:lnTo>
                    <a:pt x="84048" y="162661"/>
                  </a:lnTo>
                  <a:lnTo>
                    <a:pt x="45110" y="162661"/>
                  </a:lnTo>
                  <a:lnTo>
                    <a:pt x="45110" y="145630"/>
                  </a:lnTo>
                  <a:lnTo>
                    <a:pt x="84048" y="145630"/>
                  </a:lnTo>
                  <a:lnTo>
                    <a:pt x="84048" y="129705"/>
                  </a:lnTo>
                  <a:lnTo>
                    <a:pt x="32753" y="129705"/>
                  </a:lnTo>
                  <a:lnTo>
                    <a:pt x="29184" y="133273"/>
                  </a:lnTo>
                  <a:lnTo>
                    <a:pt x="29184" y="374015"/>
                  </a:lnTo>
                  <a:lnTo>
                    <a:pt x="3556" y="374015"/>
                  </a:lnTo>
                  <a:lnTo>
                    <a:pt x="0" y="377583"/>
                  </a:lnTo>
                  <a:lnTo>
                    <a:pt x="0" y="386372"/>
                  </a:lnTo>
                  <a:lnTo>
                    <a:pt x="3556" y="389940"/>
                  </a:lnTo>
                  <a:lnTo>
                    <a:pt x="404037" y="389940"/>
                  </a:lnTo>
                  <a:lnTo>
                    <a:pt x="407581" y="386372"/>
                  </a:lnTo>
                  <a:lnTo>
                    <a:pt x="407581" y="377583"/>
                  </a:lnTo>
                  <a:close/>
                </a:path>
              </a:pathLst>
            </a:custGeom>
            <a:solidFill>
              <a:srgbClr val="00E6D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9" name="object 18">
              <a:extLst>
                <a:ext uri="{FF2B5EF4-FFF2-40B4-BE49-F238E27FC236}">
                  <a16:creationId xmlns:a16="http://schemas.microsoft.com/office/drawing/2014/main" id="{96920D82-F64B-431F-9490-E4A046FB572F}"/>
                </a:ext>
              </a:extLst>
            </p:cNvPr>
            <p:cNvSpPr/>
            <p:nvPr/>
          </p:nvSpPr>
          <p:spPr>
            <a:xfrm>
              <a:off x="7669263" y="2941827"/>
              <a:ext cx="422909" cy="1980564"/>
            </a:xfrm>
            <a:custGeom>
              <a:avLst/>
              <a:gdLst/>
              <a:ahLst/>
              <a:cxnLst/>
              <a:rect l="l" t="t" r="r" b="b"/>
              <a:pathLst>
                <a:path w="422909" h="1980564">
                  <a:moveTo>
                    <a:pt x="126060" y="412940"/>
                  </a:moveTo>
                  <a:lnTo>
                    <a:pt x="122326" y="409219"/>
                  </a:lnTo>
                  <a:lnTo>
                    <a:pt x="117729" y="409219"/>
                  </a:lnTo>
                  <a:lnTo>
                    <a:pt x="113144" y="409219"/>
                  </a:lnTo>
                  <a:lnTo>
                    <a:pt x="109410" y="412940"/>
                  </a:lnTo>
                  <a:lnTo>
                    <a:pt x="109410" y="422135"/>
                  </a:lnTo>
                  <a:lnTo>
                    <a:pt x="113144" y="425856"/>
                  </a:lnTo>
                  <a:lnTo>
                    <a:pt x="122351" y="425856"/>
                  </a:lnTo>
                  <a:lnTo>
                    <a:pt x="126060" y="422135"/>
                  </a:lnTo>
                  <a:lnTo>
                    <a:pt x="126060" y="412940"/>
                  </a:lnTo>
                  <a:close/>
                </a:path>
                <a:path w="422909" h="1980564">
                  <a:moveTo>
                    <a:pt x="331152" y="371348"/>
                  </a:moveTo>
                  <a:lnTo>
                    <a:pt x="327431" y="367626"/>
                  </a:lnTo>
                  <a:lnTo>
                    <a:pt x="322834" y="367626"/>
                  </a:lnTo>
                  <a:lnTo>
                    <a:pt x="276326" y="367626"/>
                  </a:lnTo>
                  <a:lnTo>
                    <a:pt x="272605" y="371348"/>
                  </a:lnTo>
                  <a:lnTo>
                    <a:pt x="272605" y="380542"/>
                  </a:lnTo>
                  <a:lnTo>
                    <a:pt x="276326" y="384263"/>
                  </a:lnTo>
                  <a:lnTo>
                    <a:pt x="327431" y="384263"/>
                  </a:lnTo>
                  <a:lnTo>
                    <a:pt x="331152" y="380542"/>
                  </a:lnTo>
                  <a:lnTo>
                    <a:pt x="331152" y="371348"/>
                  </a:lnTo>
                  <a:close/>
                </a:path>
                <a:path w="422909" h="1980564">
                  <a:moveTo>
                    <a:pt x="372325" y="352475"/>
                  </a:moveTo>
                  <a:lnTo>
                    <a:pt x="361861" y="316141"/>
                  </a:lnTo>
                  <a:lnTo>
                    <a:pt x="355688" y="310197"/>
                  </a:lnTo>
                  <a:lnTo>
                    <a:pt x="355688" y="409219"/>
                  </a:lnTo>
                  <a:lnTo>
                    <a:pt x="246646" y="409219"/>
                  </a:lnTo>
                  <a:lnTo>
                    <a:pt x="235305" y="359575"/>
                  </a:lnTo>
                  <a:lnTo>
                    <a:pt x="233451" y="351409"/>
                  </a:lnTo>
                  <a:lnTo>
                    <a:pt x="235699" y="342938"/>
                  </a:lnTo>
                  <a:lnTo>
                    <a:pt x="241147" y="322491"/>
                  </a:lnTo>
                  <a:lnTo>
                    <a:pt x="254203" y="331292"/>
                  </a:lnTo>
                  <a:lnTo>
                    <a:pt x="259943" y="329806"/>
                  </a:lnTo>
                  <a:lnTo>
                    <a:pt x="263690" y="322491"/>
                  </a:lnTo>
                  <a:lnTo>
                    <a:pt x="270344" y="309511"/>
                  </a:lnTo>
                  <a:lnTo>
                    <a:pt x="282244" y="286296"/>
                  </a:lnTo>
                  <a:lnTo>
                    <a:pt x="326491" y="305041"/>
                  </a:lnTo>
                  <a:lnTo>
                    <a:pt x="353733" y="338442"/>
                  </a:lnTo>
                  <a:lnTo>
                    <a:pt x="355688" y="409219"/>
                  </a:lnTo>
                  <a:lnTo>
                    <a:pt x="355688" y="310197"/>
                  </a:lnTo>
                  <a:lnTo>
                    <a:pt x="336511" y="291719"/>
                  </a:lnTo>
                  <a:lnTo>
                    <a:pt x="325170" y="286296"/>
                  </a:lnTo>
                  <a:lnTo>
                    <a:pt x="303618" y="275983"/>
                  </a:lnTo>
                  <a:lnTo>
                    <a:pt x="303225" y="275805"/>
                  </a:lnTo>
                  <a:lnTo>
                    <a:pt x="268986" y="265010"/>
                  </a:lnTo>
                  <a:lnTo>
                    <a:pt x="266026" y="264160"/>
                  </a:lnTo>
                  <a:lnTo>
                    <a:pt x="266026" y="281470"/>
                  </a:lnTo>
                  <a:lnTo>
                    <a:pt x="251650" y="309511"/>
                  </a:lnTo>
                  <a:lnTo>
                    <a:pt x="239623" y="301396"/>
                  </a:lnTo>
                  <a:lnTo>
                    <a:pt x="229590" y="294640"/>
                  </a:lnTo>
                  <a:lnTo>
                    <a:pt x="229590" y="409219"/>
                  </a:lnTo>
                  <a:lnTo>
                    <a:pt x="190157" y="409219"/>
                  </a:lnTo>
                  <a:lnTo>
                    <a:pt x="201485" y="359575"/>
                  </a:lnTo>
                  <a:lnTo>
                    <a:pt x="218249" y="359575"/>
                  </a:lnTo>
                  <a:lnTo>
                    <a:pt x="229590" y="409219"/>
                  </a:lnTo>
                  <a:lnTo>
                    <a:pt x="229590" y="294640"/>
                  </a:lnTo>
                  <a:lnTo>
                    <a:pt x="226542" y="292582"/>
                  </a:lnTo>
                  <a:lnTo>
                    <a:pt x="226542" y="312661"/>
                  </a:lnTo>
                  <a:lnTo>
                    <a:pt x="218490" y="342938"/>
                  </a:lnTo>
                  <a:lnTo>
                    <a:pt x="201244" y="342938"/>
                  </a:lnTo>
                  <a:lnTo>
                    <a:pt x="195795" y="322503"/>
                  </a:lnTo>
                  <a:lnTo>
                    <a:pt x="193179" y="312661"/>
                  </a:lnTo>
                  <a:lnTo>
                    <a:pt x="197840" y="309511"/>
                  </a:lnTo>
                  <a:lnTo>
                    <a:pt x="209867" y="301396"/>
                  </a:lnTo>
                  <a:lnTo>
                    <a:pt x="226542" y="312661"/>
                  </a:lnTo>
                  <a:lnTo>
                    <a:pt x="226542" y="292582"/>
                  </a:lnTo>
                  <a:lnTo>
                    <a:pt x="224739" y="291363"/>
                  </a:lnTo>
                  <a:lnTo>
                    <a:pt x="239610" y="281330"/>
                  </a:lnTo>
                  <a:lnTo>
                    <a:pt x="247535" y="275983"/>
                  </a:lnTo>
                  <a:lnTo>
                    <a:pt x="252844" y="277647"/>
                  </a:lnTo>
                  <a:lnTo>
                    <a:pt x="266026" y="281470"/>
                  </a:lnTo>
                  <a:lnTo>
                    <a:pt x="266026" y="264160"/>
                  </a:lnTo>
                  <a:lnTo>
                    <a:pt x="259092" y="262140"/>
                  </a:lnTo>
                  <a:lnTo>
                    <a:pt x="254558" y="260743"/>
                  </a:lnTo>
                  <a:lnTo>
                    <a:pt x="254558" y="244894"/>
                  </a:lnTo>
                  <a:lnTo>
                    <a:pt x="254571" y="236867"/>
                  </a:lnTo>
                  <a:lnTo>
                    <a:pt x="260045" y="233070"/>
                  </a:lnTo>
                  <a:lnTo>
                    <a:pt x="260972" y="232422"/>
                  </a:lnTo>
                  <a:lnTo>
                    <a:pt x="266941" y="227431"/>
                  </a:lnTo>
                  <a:lnTo>
                    <a:pt x="272415" y="221907"/>
                  </a:lnTo>
                  <a:lnTo>
                    <a:pt x="277368" y="215900"/>
                  </a:lnTo>
                  <a:lnTo>
                    <a:pt x="303695" y="215900"/>
                  </a:lnTo>
                  <a:lnTo>
                    <a:pt x="327050" y="192532"/>
                  </a:lnTo>
                  <a:lnTo>
                    <a:pt x="327050" y="180441"/>
                  </a:lnTo>
                  <a:lnTo>
                    <a:pt x="327050" y="165925"/>
                  </a:lnTo>
                  <a:lnTo>
                    <a:pt x="327101" y="164134"/>
                  </a:lnTo>
                  <a:lnTo>
                    <a:pt x="328612" y="160616"/>
                  </a:lnTo>
                  <a:lnTo>
                    <a:pt x="329476" y="156616"/>
                  </a:lnTo>
                  <a:lnTo>
                    <a:pt x="329476" y="139382"/>
                  </a:lnTo>
                  <a:lnTo>
                    <a:pt x="328612" y="135407"/>
                  </a:lnTo>
                  <a:lnTo>
                    <a:pt x="327050" y="131775"/>
                  </a:lnTo>
                  <a:lnTo>
                    <a:pt x="327050" y="130124"/>
                  </a:lnTo>
                  <a:lnTo>
                    <a:pt x="327050" y="119278"/>
                  </a:lnTo>
                  <a:lnTo>
                    <a:pt x="327050" y="118706"/>
                  </a:lnTo>
                  <a:lnTo>
                    <a:pt x="327012" y="116979"/>
                  </a:lnTo>
                  <a:lnTo>
                    <a:pt x="326732" y="115595"/>
                  </a:lnTo>
                  <a:lnTo>
                    <a:pt x="317830" y="71615"/>
                  </a:lnTo>
                  <a:lnTo>
                    <a:pt x="312839" y="64223"/>
                  </a:lnTo>
                  <a:lnTo>
                    <a:pt x="312839" y="136169"/>
                  </a:lnTo>
                  <a:lnTo>
                    <a:pt x="312839" y="159854"/>
                  </a:lnTo>
                  <a:lnTo>
                    <a:pt x="310413" y="162293"/>
                  </a:lnTo>
                  <a:lnTo>
                    <a:pt x="310413" y="180441"/>
                  </a:lnTo>
                  <a:lnTo>
                    <a:pt x="310413" y="196240"/>
                  </a:lnTo>
                  <a:lnTo>
                    <a:pt x="307403" y="199263"/>
                  </a:lnTo>
                  <a:lnTo>
                    <a:pt x="287121" y="199263"/>
                  </a:lnTo>
                  <a:lnTo>
                    <a:pt x="289458" y="193954"/>
                  </a:lnTo>
                  <a:lnTo>
                    <a:pt x="291274" y="188366"/>
                  </a:lnTo>
                  <a:lnTo>
                    <a:pt x="292481" y="182562"/>
                  </a:lnTo>
                  <a:lnTo>
                    <a:pt x="303263" y="182562"/>
                  </a:lnTo>
                  <a:lnTo>
                    <a:pt x="306984" y="181800"/>
                  </a:lnTo>
                  <a:lnTo>
                    <a:pt x="310413" y="180441"/>
                  </a:lnTo>
                  <a:lnTo>
                    <a:pt x="310413" y="162293"/>
                  </a:lnTo>
                  <a:lnTo>
                    <a:pt x="306793" y="165925"/>
                  </a:lnTo>
                  <a:lnTo>
                    <a:pt x="294246" y="165925"/>
                  </a:lnTo>
                  <a:lnTo>
                    <a:pt x="294259" y="130124"/>
                  </a:lnTo>
                  <a:lnTo>
                    <a:pt x="306793" y="130124"/>
                  </a:lnTo>
                  <a:lnTo>
                    <a:pt x="312839" y="136169"/>
                  </a:lnTo>
                  <a:lnTo>
                    <a:pt x="312839" y="64223"/>
                  </a:lnTo>
                  <a:lnTo>
                    <a:pt x="310375" y="60579"/>
                  </a:lnTo>
                  <a:lnTo>
                    <a:pt x="310375" y="115582"/>
                  </a:lnTo>
                  <a:lnTo>
                    <a:pt x="306959" y="114236"/>
                  </a:lnTo>
                  <a:lnTo>
                    <a:pt x="303250" y="113487"/>
                  </a:lnTo>
                  <a:lnTo>
                    <a:pt x="294106" y="113487"/>
                  </a:lnTo>
                  <a:lnTo>
                    <a:pt x="286131" y="82435"/>
                  </a:lnTo>
                  <a:lnTo>
                    <a:pt x="277622" y="70739"/>
                  </a:lnTo>
                  <a:lnTo>
                    <a:pt x="277622" y="118554"/>
                  </a:lnTo>
                  <a:lnTo>
                    <a:pt x="277622" y="118706"/>
                  </a:lnTo>
                  <a:lnTo>
                    <a:pt x="277622" y="138328"/>
                  </a:lnTo>
                  <a:lnTo>
                    <a:pt x="277583" y="165925"/>
                  </a:lnTo>
                  <a:lnTo>
                    <a:pt x="277012" y="174421"/>
                  </a:lnTo>
                  <a:lnTo>
                    <a:pt x="275221" y="183172"/>
                  </a:lnTo>
                  <a:lnTo>
                    <a:pt x="272351" y="191477"/>
                  </a:lnTo>
                  <a:lnTo>
                    <a:pt x="268465" y="199263"/>
                  </a:lnTo>
                  <a:lnTo>
                    <a:pt x="205270" y="199263"/>
                  </a:lnTo>
                  <a:lnTo>
                    <a:pt x="201549" y="202984"/>
                  </a:lnTo>
                  <a:lnTo>
                    <a:pt x="201549" y="212178"/>
                  </a:lnTo>
                  <a:lnTo>
                    <a:pt x="205270" y="215900"/>
                  </a:lnTo>
                  <a:lnTo>
                    <a:pt x="254876" y="215900"/>
                  </a:lnTo>
                  <a:lnTo>
                    <a:pt x="245224" y="223088"/>
                  </a:lnTo>
                  <a:lnTo>
                    <a:pt x="237921" y="226720"/>
                  </a:lnTo>
                  <a:lnTo>
                    <a:pt x="237921" y="244894"/>
                  </a:lnTo>
                  <a:lnTo>
                    <a:pt x="237921" y="262407"/>
                  </a:lnTo>
                  <a:lnTo>
                    <a:pt x="209867" y="281330"/>
                  </a:lnTo>
                  <a:lnTo>
                    <a:pt x="201942" y="275983"/>
                  </a:lnTo>
                  <a:lnTo>
                    <a:pt x="194995" y="271310"/>
                  </a:lnTo>
                  <a:lnTo>
                    <a:pt x="194995" y="291363"/>
                  </a:lnTo>
                  <a:lnTo>
                    <a:pt x="168097" y="309511"/>
                  </a:lnTo>
                  <a:lnTo>
                    <a:pt x="156184" y="286296"/>
                  </a:lnTo>
                  <a:lnTo>
                    <a:pt x="153708" y="281470"/>
                  </a:lnTo>
                  <a:lnTo>
                    <a:pt x="166890" y="277647"/>
                  </a:lnTo>
                  <a:lnTo>
                    <a:pt x="172186" y="275983"/>
                  </a:lnTo>
                  <a:lnTo>
                    <a:pt x="194995" y="291363"/>
                  </a:lnTo>
                  <a:lnTo>
                    <a:pt x="194995" y="271310"/>
                  </a:lnTo>
                  <a:lnTo>
                    <a:pt x="181800" y="262407"/>
                  </a:lnTo>
                  <a:lnTo>
                    <a:pt x="181800" y="244894"/>
                  </a:lnTo>
                  <a:lnTo>
                    <a:pt x="188531" y="246964"/>
                  </a:lnTo>
                  <a:lnTo>
                    <a:pt x="195465" y="248475"/>
                  </a:lnTo>
                  <a:lnTo>
                    <a:pt x="202590" y="249389"/>
                  </a:lnTo>
                  <a:lnTo>
                    <a:pt x="209854" y="249707"/>
                  </a:lnTo>
                  <a:lnTo>
                    <a:pt x="217170" y="249389"/>
                  </a:lnTo>
                  <a:lnTo>
                    <a:pt x="224294" y="248462"/>
                  </a:lnTo>
                  <a:lnTo>
                    <a:pt x="231228" y="246964"/>
                  </a:lnTo>
                  <a:lnTo>
                    <a:pt x="237921" y="244894"/>
                  </a:lnTo>
                  <a:lnTo>
                    <a:pt x="237921" y="226720"/>
                  </a:lnTo>
                  <a:lnTo>
                    <a:pt x="234353" y="228485"/>
                  </a:lnTo>
                  <a:lnTo>
                    <a:pt x="222491" y="231889"/>
                  </a:lnTo>
                  <a:lnTo>
                    <a:pt x="164757" y="215823"/>
                  </a:lnTo>
                  <a:lnTo>
                    <a:pt x="142595" y="173393"/>
                  </a:lnTo>
                  <a:lnTo>
                    <a:pt x="142100" y="168033"/>
                  </a:lnTo>
                  <a:lnTo>
                    <a:pt x="142100" y="165925"/>
                  </a:lnTo>
                  <a:lnTo>
                    <a:pt x="142100" y="141846"/>
                  </a:lnTo>
                  <a:lnTo>
                    <a:pt x="195630" y="132715"/>
                  </a:lnTo>
                  <a:lnTo>
                    <a:pt x="227266" y="120751"/>
                  </a:lnTo>
                  <a:lnTo>
                    <a:pt x="238023" y="119278"/>
                  </a:lnTo>
                  <a:lnTo>
                    <a:pt x="247573" y="121094"/>
                  </a:lnTo>
                  <a:lnTo>
                    <a:pt x="257251" y="125679"/>
                  </a:lnTo>
                  <a:lnTo>
                    <a:pt x="268351" y="132524"/>
                  </a:lnTo>
                  <a:lnTo>
                    <a:pt x="274294" y="136296"/>
                  </a:lnTo>
                  <a:lnTo>
                    <a:pt x="277622" y="138328"/>
                  </a:lnTo>
                  <a:lnTo>
                    <a:pt x="277622" y="118706"/>
                  </a:lnTo>
                  <a:lnTo>
                    <a:pt x="264756" y="110845"/>
                  </a:lnTo>
                  <a:lnTo>
                    <a:pt x="252095" y="105117"/>
                  </a:lnTo>
                  <a:lnTo>
                    <a:pt x="238302" y="102666"/>
                  </a:lnTo>
                  <a:lnTo>
                    <a:pt x="222377" y="104851"/>
                  </a:lnTo>
                  <a:lnTo>
                    <a:pt x="221742" y="105054"/>
                  </a:lnTo>
                  <a:lnTo>
                    <a:pt x="190246" y="116979"/>
                  </a:lnTo>
                  <a:lnTo>
                    <a:pt x="174726" y="121805"/>
                  </a:lnTo>
                  <a:lnTo>
                    <a:pt x="159397" y="124599"/>
                  </a:lnTo>
                  <a:lnTo>
                    <a:pt x="142100" y="125209"/>
                  </a:lnTo>
                  <a:lnTo>
                    <a:pt x="142100" y="118554"/>
                  </a:lnTo>
                  <a:lnTo>
                    <a:pt x="161975" y="70650"/>
                  </a:lnTo>
                  <a:lnTo>
                    <a:pt x="209854" y="50774"/>
                  </a:lnTo>
                  <a:lnTo>
                    <a:pt x="236207" y="56108"/>
                  </a:lnTo>
                  <a:lnTo>
                    <a:pt x="257759" y="70650"/>
                  </a:lnTo>
                  <a:lnTo>
                    <a:pt x="272288" y="92189"/>
                  </a:lnTo>
                  <a:lnTo>
                    <a:pt x="277622" y="118554"/>
                  </a:lnTo>
                  <a:lnTo>
                    <a:pt x="277622" y="70739"/>
                  </a:lnTo>
                  <a:lnTo>
                    <a:pt x="267804" y="57238"/>
                  </a:lnTo>
                  <a:lnTo>
                    <a:pt x="257784" y="50774"/>
                  </a:lnTo>
                  <a:lnTo>
                    <a:pt x="241566" y="40322"/>
                  </a:lnTo>
                  <a:lnTo>
                    <a:pt x="209867" y="34137"/>
                  </a:lnTo>
                  <a:lnTo>
                    <a:pt x="178155" y="40322"/>
                  </a:lnTo>
                  <a:lnTo>
                    <a:pt x="151917" y="57238"/>
                  </a:lnTo>
                  <a:lnTo>
                    <a:pt x="133591" y="82435"/>
                  </a:lnTo>
                  <a:lnTo>
                    <a:pt x="125628" y="113487"/>
                  </a:lnTo>
                  <a:lnTo>
                    <a:pt x="125476" y="113487"/>
                  </a:lnTo>
                  <a:lnTo>
                    <a:pt x="125476" y="165925"/>
                  </a:lnTo>
                  <a:lnTo>
                    <a:pt x="112928" y="165925"/>
                  </a:lnTo>
                  <a:lnTo>
                    <a:pt x="106883" y="159854"/>
                  </a:lnTo>
                  <a:lnTo>
                    <a:pt x="106883" y="136169"/>
                  </a:lnTo>
                  <a:lnTo>
                    <a:pt x="112928" y="130124"/>
                  </a:lnTo>
                  <a:lnTo>
                    <a:pt x="125463" y="130124"/>
                  </a:lnTo>
                  <a:lnTo>
                    <a:pt x="125476" y="165925"/>
                  </a:lnTo>
                  <a:lnTo>
                    <a:pt x="125476" y="113487"/>
                  </a:lnTo>
                  <a:lnTo>
                    <a:pt x="116484" y="113487"/>
                  </a:lnTo>
                  <a:lnTo>
                    <a:pt x="112763" y="114236"/>
                  </a:lnTo>
                  <a:lnTo>
                    <a:pt x="109347" y="115582"/>
                  </a:lnTo>
                  <a:lnTo>
                    <a:pt x="117703" y="77038"/>
                  </a:lnTo>
                  <a:lnTo>
                    <a:pt x="139344" y="45593"/>
                  </a:lnTo>
                  <a:lnTo>
                    <a:pt x="171119" y="24396"/>
                  </a:lnTo>
                  <a:lnTo>
                    <a:pt x="209867" y="16637"/>
                  </a:lnTo>
                  <a:lnTo>
                    <a:pt x="248615" y="24396"/>
                  </a:lnTo>
                  <a:lnTo>
                    <a:pt x="280403" y="45593"/>
                  </a:lnTo>
                  <a:lnTo>
                    <a:pt x="302044" y="77038"/>
                  </a:lnTo>
                  <a:lnTo>
                    <a:pt x="310375" y="115582"/>
                  </a:lnTo>
                  <a:lnTo>
                    <a:pt x="310375" y="60579"/>
                  </a:lnTo>
                  <a:lnTo>
                    <a:pt x="292684" y="34366"/>
                  </a:lnTo>
                  <a:lnTo>
                    <a:pt x="266420" y="16637"/>
                  </a:lnTo>
                  <a:lnTo>
                    <a:pt x="255435" y="9220"/>
                  </a:lnTo>
                  <a:lnTo>
                    <a:pt x="209867" y="0"/>
                  </a:lnTo>
                  <a:lnTo>
                    <a:pt x="164299" y="9220"/>
                  </a:lnTo>
                  <a:lnTo>
                    <a:pt x="127050" y="34366"/>
                  </a:lnTo>
                  <a:lnTo>
                    <a:pt x="101917" y="71615"/>
                  </a:lnTo>
                  <a:lnTo>
                    <a:pt x="92735" y="116979"/>
                  </a:lnTo>
                  <a:lnTo>
                    <a:pt x="92671" y="131775"/>
                  </a:lnTo>
                  <a:lnTo>
                    <a:pt x="91109" y="135407"/>
                  </a:lnTo>
                  <a:lnTo>
                    <a:pt x="90246" y="139382"/>
                  </a:lnTo>
                  <a:lnTo>
                    <a:pt x="90246" y="152412"/>
                  </a:lnTo>
                  <a:lnTo>
                    <a:pt x="92621" y="164134"/>
                  </a:lnTo>
                  <a:lnTo>
                    <a:pt x="99072" y="173723"/>
                  </a:lnTo>
                  <a:lnTo>
                    <a:pt x="108661" y="180187"/>
                  </a:lnTo>
                  <a:lnTo>
                    <a:pt x="120370" y="182562"/>
                  </a:lnTo>
                  <a:lnTo>
                    <a:pt x="127241" y="182562"/>
                  </a:lnTo>
                  <a:lnTo>
                    <a:pt x="132486" y="198983"/>
                  </a:lnTo>
                  <a:lnTo>
                    <a:pt x="140804" y="213766"/>
                  </a:lnTo>
                  <a:lnTo>
                    <a:pt x="151828" y="226529"/>
                  </a:lnTo>
                  <a:lnTo>
                    <a:pt x="165163" y="236867"/>
                  </a:lnTo>
                  <a:lnTo>
                    <a:pt x="165163" y="260743"/>
                  </a:lnTo>
                  <a:lnTo>
                    <a:pt x="160629" y="262140"/>
                  </a:lnTo>
                  <a:lnTo>
                    <a:pt x="150736" y="265010"/>
                  </a:lnTo>
                  <a:lnTo>
                    <a:pt x="116497" y="275805"/>
                  </a:lnTo>
                  <a:lnTo>
                    <a:pt x="83223" y="291719"/>
                  </a:lnTo>
                  <a:lnTo>
                    <a:pt x="57873" y="316141"/>
                  </a:lnTo>
                  <a:lnTo>
                    <a:pt x="47409" y="352475"/>
                  </a:lnTo>
                  <a:lnTo>
                    <a:pt x="47409" y="422135"/>
                  </a:lnTo>
                  <a:lnTo>
                    <a:pt x="51130" y="425856"/>
                  </a:lnTo>
                  <a:lnTo>
                    <a:pt x="84975" y="425856"/>
                  </a:lnTo>
                  <a:lnTo>
                    <a:pt x="88709" y="422135"/>
                  </a:lnTo>
                  <a:lnTo>
                    <a:pt x="88709" y="412940"/>
                  </a:lnTo>
                  <a:lnTo>
                    <a:pt x="84975" y="409219"/>
                  </a:lnTo>
                  <a:lnTo>
                    <a:pt x="64046" y="409219"/>
                  </a:lnTo>
                  <a:lnTo>
                    <a:pt x="64071" y="352475"/>
                  </a:lnTo>
                  <a:lnTo>
                    <a:pt x="80467" y="314833"/>
                  </a:lnTo>
                  <a:lnTo>
                    <a:pt x="114363" y="294436"/>
                  </a:lnTo>
                  <a:lnTo>
                    <a:pt x="137477" y="286296"/>
                  </a:lnTo>
                  <a:lnTo>
                    <a:pt x="159816" y="329806"/>
                  </a:lnTo>
                  <a:lnTo>
                    <a:pt x="165544" y="331292"/>
                  </a:lnTo>
                  <a:lnTo>
                    <a:pt x="178587" y="322503"/>
                  </a:lnTo>
                  <a:lnTo>
                    <a:pt x="186283" y="351409"/>
                  </a:lnTo>
                  <a:lnTo>
                    <a:pt x="173101" y="409219"/>
                  </a:lnTo>
                  <a:lnTo>
                    <a:pt x="150482" y="409219"/>
                  </a:lnTo>
                  <a:lnTo>
                    <a:pt x="146761" y="412940"/>
                  </a:lnTo>
                  <a:lnTo>
                    <a:pt x="146761" y="422135"/>
                  </a:lnTo>
                  <a:lnTo>
                    <a:pt x="150482" y="425856"/>
                  </a:lnTo>
                  <a:lnTo>
                    <a:pt x="368579" y="425856"/>
                  </a:lnTo>
                  <a:lnTo>
                    <a:pt x="372325" y="422135"/>
                  </a:lnTo>
                  <a:lnTo>
                    <a:pt x="372325" y="409219"/>
                  </a:lnTo>
                  <a:lnTo>
                    <a:pt x="372325" y="352475"/>
                  </a:lnTo>
                  <a:close/>
                </a:path>
                <a:path w="422909" h="1980564">
                  <a:moveTo>
                    <a:pt x="422770" y="1853907"/>
                  </a:moveTo>
                  <a:lnTo>
                    <a:pt x="406260" y="1835416"/>
                  </a:lnTo>
                  <a:lnTo>
                    <a:pt x="406260" y="1852536"/>
                  </a:lnTo>
                  <a:lnTo>
                    <a:pt x="406260" y="1899373"/>
                  </a:lnTo>
                  <a:lnTo>
                    <a:pt x="358165" y="1899373"/>
                  </a:lnTo>
                  <a:lnTo>
                    <a:pt x="358165" y="1895741"/>
                  </a:lnTo>
                  <a:lnTo>
                    <a:pt x="358152" y="1882927"/>
                  </a:lnTo>
                  <a:lnTo>
                    <a:pt x="354444" y="1879219"/>
                  </a:lnTo>
                  <a:lnTo>
                    <a:pt x="341642" y="1879219"/>
                  </a:lnTo>
                  <a:lnTo>
                    <a:pt x="341642" y="1895741"/>
                  </a:lnTo>
                  <a:lnTo>
                    <a:pt x="341642" y="1914182"/>
                  </a:lnTo>
                  <a:lnTo>
                    <a:pt x="336308" y="1919516"/>
                  </a:lnTo>
                  <a:lnTo>
                    <a:pt x="323202" y="1919516"/>
                  </a:lnTo>
                  <a:lnTo>
                    <a:pt x="319582" y="1915883"/>
                  </a:lnTo>
                  <a:lnTo>
                    <a:pt x="317868" y="1914182"/>
                  </a:lnTo>
                  <a:lnTo>
                    <a:pt x="317868" y="1899373"/>
                  </a:lnTo>
                  <a:lnTo>
                    <a:pt x="317868" y="1895741"/>
                  </a:lnTo>
                  <a:lnTo>
                    <a:pt x="341642" y="1895741"/>
                  </a:lnTo>
                  <a:lnTo>
                    <a:pt x="341642" y="1879219"/>
                  </a:lnTo>
                  <a:lnTo>
                    <a:pt x="305054" y="1879219"/>
                  </a:lnTo>
                  <a:lnTo>
                    <a:pt x="301358" y="1882927"/>
                  </a:lnTo>
                  <a:lnTo>
                    <a:pt x="301358" y="1899373"/>
                  </a:lnTo>
                  <a:lnTo>
                    <a:pt x="257619" y="1899373"/>
                  </a:lnTo>
                  <a:lnTo>
                    <a:pt x="257619" y="1852536"/>
                  </a:lnTo>
                  <a:lnTo>
                    <a:pt x="258724" y="1851431"/>
                  </a:lnTo>
                  <a:lnTo>
                    <a:pt x="405155" y="1851431"/>
                  </a:lnTo>
                  <a:lnTo>
                    <a:pt x="406260" y="1852536"/>
                  </a:lnTo>
                  <a:lnTo>
                    <a:pt x="406260" y="1835416"/>
                  </a:lnTo>
                  <a:lnTo>
                    <a:pt x="403783" y="1834908"/>
                  </a:lnTo>
                  <a:lnTo>
                    <a:pt x="376707" y="1834908"/>
                  </a:lnTo>
                  <a:lnTo>
                    <a:pt x="376707" y="1819605"/>
                  </a:lnTo>
                  <a:lnTo>
                    <a:pt x="376161" y="1816925"/>
                  </a:lnTo>
                  <a:lnTo>
                    <a:pt x="375196" y="1812137"/>
                  </a:lnTo>
                  <a:lnTo>
                    <a:pt x="371081" y="1806041"/>
                  </a:lnTo>
                  <a:lnTo>
                    <a:pt x="364972" y="1801926"/>
                  </a:lnTo>
                  <a:lnTo>
                    <a:pt x="360184" y="1800961"/>
                  </a:lnTo>
                  <a:lnTo>
                    <a:pt x="360184" y="1818132"/>
                  </a:lnTo>
                  <a:lnTo>
                    <a:pt x="360184" y="1834908"/>
                  </a:lnTo>
                  <a:lnTo>
                    <a:pt x="303695" y="1834908"/>
                  </a:lnTo>
                  <a:lnTo>
                    <a:pt x="303695" y="1818132"/>
                  </a:lnTo>
                  <a:lnTo>
                    <a:pt x="304888" y="1816925"/>
                  </a:lnTo>
                  <a:lnTo>
                    <a:pt x="358990" y="1816925"/>
                  </a:lnTo>
                  <a:lnTo>
                    <a:pt x="360184" y="1818132"/>
                  </a:lnTo>
                  <a:lnTo>
                    <a:pt x="360184" y="1800961"/>
                  </a:lnTo>
                  <a:lnTo>
                    <a:pt x="358965" y="1800707"/>
                  </a:lnTo>
                  <a:lnTo>
                    <a:pt x="357505" y="1800415"/>
                  </a:lnTo>
                  <a:lnTo>
                    <a:pt x="308063" y="1800415"/>
                  </a:lnTo>
                  <a:lnTo>
                    <a:pt x="307682" y="1800161"/>
                  </a:lnTo>
                  <a:lnTo>
                    <a:pt x="307289" y="1799932"/>
                  </a:lnTo>
                  <a:lnTo>
                    <a:pt x="302958" y="1798002"/>
                  </a:lnTo>
                  <a:lnTo>
                    <a:pt x="298843" y="1796669"/>
                  </a:lnTo>
                  <a:lnTo>
                    <a:pt x="289013" y="1794522"/>
                  </a:lnTo>
                  <a:lnTo>
                    <a:pt x="289013" y="1811426"/>
                  </a:lnTo>
                  <a:lnTo>
                    <a:pt x="287832" y="1813902"/>
                  </a:lnTo>
                  <a:lnTo>
                    <a:pt x="287172" y="1816684"/>
                  </a:lnTo>
                  <a:lnTo>
                    <a:pt x="287172" y="1834908"/>
                  </a:lnTo>
                  <a:lnTo>
                    <a:pt x="260096" y="1834908"/>
                  </a:lnTo>
                  <a:lnTo>
                    <a:pt x="252704" y="1836407"/>
                  </a:lnTo>
                  <a:lnTo>
                    <a:pt x="246672" y="1840484"/>
                  </a:lnTo>
                  <a:lnTo>
                    <a:pt x="242595" y="1846516"/>
                  </a:lnTo>
                  <a:lnTo>
                    <a:pt x="241096" y="1853907"/>
                  </a:lnTo>
                  <a:lnTo>
                    <a:pt x="241160" y="1963013"/>
                  </a:lnTo>
                  <a:lnTo>
                    <a:pt x="241274" y="1963826"/>
                  </a:lnTo>
                  <a:lnTo>
                    <a:pt x="183705" y="1963826"/>
                  </a:lnTo>
                  <a:lnTo>
                    <a:pt x="197637" y="1923440"/>
                  </a:lnTo>
                  <a:lnTo>
                    <a:pt x="198056" y="1922233"/>
                  </a:lnTo>
                  <a:lnTo>
                    <a:pt x="239991" y="1800707"/>
                  </a:lnTo>
                  <a:lnTo>
                    <a:pt x="289013" y="1811426"/>
                  </a:lnTo>
                  <a:lnTo>
                    <a:pt x="289013" y="1794522"/>
                  </a:lnTo>
                  <a:lnTo>
                    <a:pt x="232752" y="1782216"/>
                  </a:lnTo>
                  <a:lnTo>
                    <a:pt x="232054" y="1782064"/>
                  </a:lnTo>
                  <a:lnTo>
                    <a:pt x="223748" y="1780247"/>
                  </a:lnTo>
                  <a:lnTo>
                    <a:pt x="223748" y="1797151"/>
                  </a:lnTo>
                  <a:lnTo>
                    <a:pt x="180594" y="1922233"/>
                  </a:lnTo>
                  <a:lnTo>
                    <a:pt x="180594" y="1838617"/>
                  </a:lnTo>
                  <a:lnTo>
                    <a:pt x="176885" y="1834908"/>
                  </a:lnTo>
                  <a:lnTo>
                    <a:pt x="167767" y="1834908"/>
                  </a:lnTo>
                  <a:lnTo>
                    <a:pt x="164071" y="1838617"/>
                  </a:lnTo>
                  <a:lnTo>
                    <a:pt x="164071" y="1923440"/>
                  </a:lnTo>
                  <a:lnTo>
                    <a:pt x="160540" y="1913216"/>
                  </a:lnTo>
                  <a:lnTo>
                    <a:pt x="160540" y="1963826"/>
                  </a:lnTo>
                  <a:lnTo>
                    <a:pt x="66040" y="1963826"/>
                  </a:lnTo>
                  <a:lnTo>
                    <a:pt x="66040" y="1901456"/>
                  </a:lnTo>
                  <a:lnTo>
                    <a:pt x="62344" y="1897748"/>
                  </a:lnTo>
                  <a:lnTo>
                    <a:pt x="53225" y="1897748"/>
                  </a:lnTo>
                  <a:lnTo>
                    <a:pt x="49517" y="1901456"/>
                  </a:lnTo>
                  <a:lnTo>
                    <a:pt x="49517" y="1963826"/>
                  </a:lnTo>
                  <a:lnTo>
                    <a:pt x="16510" y="1963826"/>
                  </a:lnTo>
                  <a:lnTo>
                    <a:pt x="16510" y="1857857"/>
                  </a:lnTo>
                  <a:lnTo>
                    <a:pt x="19278" y="1842071"/>
                  </a:lnTo>
                  <a:lnTo>
                    <a:pt x="26974" y="1828393"/>
                  </a:lnTo>
                  <a:lnTo>
                    <a:pt x="38684" y="1817941"/>
                  </a:lnTo>
                  <a:lnTo>
                    <a:pt x="53505" y="1811858"/>
                  </a:lnTo>
                  <a:lnTo>
                    <a:pt x="104254" y="1800720"/>
                  </a:lnTo>
                  <a:lnTo>
                    <a:pt x="160540" y="1963826"/>
                  </a:lnTo>
                  <a:lnTo>
                    <a:pt x="160540" y="1913216"/>
                  </a:lnTo>
                  <a:lnTo>
                    <a:pt x="121729" y="1800720"/>
                  </a:lnTo>
                  <a:lnTo>
                    <a:pt x="120497" y="1797164"/>
                  </a:lnTo>
                  <a:lnTo>
                    <a:pt x="129781" y="1795132"/>
                  </a:lnTo>
                  <a:lnTo>
                    <a:pt x="136550" y="1789455"/>
                  </a:lnTo>
                  <a:lnTo>
                    <a:pt x="140042" y="1782064"/>
                  </a:lnTo>
                  <a:lnTo>
                    <a:pt x="147650" y="1784946"/>
                  </a:lnTo>
                  <a:lnTo>
                    <a:pt x="155600" y="1787067"/>
                  </a:lnTo>
                  <a:lnTo>
                    <a:pt x="163842" y="1788375"/>
                  </a:lnTo>
                  <a:lnTo>
                    <a:pt x="172326" y="1788820"/>
                  </a:lnTo>
                  <a:lnTo>
                    <a:pt x="180797" y="1788375"/>
                  </a:lnTo>
                  <a:lnTo>
                    <a:pt x="188874" y="1787118"/>
                  </a:lnTo>
                  <a:lnTo>
                    <a:pt x="196748" y="1785035"/>
                  </a:lnTo>
                  <a:lnTo>
                    <a:pt x="204266" y="1782216"/>
                  </a:lnTo>
                  <a:lnTo>
                    <a:pt x="207797" y="1789531"/>
                  </a:lnTo>
                  <a:lnTo>
                    <a:pt x="214541" y="1795132"/>
                  </a:lnTo>
                  <a:lnTo>
                    <a:pt x="223748" y="1797151"/>
                  </a:lnTo>
                  <a:lnTo>
                    <a:pt x="223748" y="1780247"/>
                  </a:lnTo>
                  <a:lnTo>
                    <a:pt x="222745" y="1780019"/>
                  </a:lnTo>
                  <a:lnTo>
                    <a:pt x="219913" y="1777403"/>
                  </a:lnTo>
                  <a:lnTo>
                    <a:pt x="218719" y="1774088"/>
                  </a:lnTo>
                  <a:lnTo>
                    <a:pt x="220700" y="1772310"/>
                  </a:lnTo>
                  <a:lnTo>
                    <a:pt x="232778" y="1761464"/>
                  </a:lnTo>
                  <a:lnTo>
                    <a:pt x="243560" y="1745881"/>
                  </a:lnTo>
                  <a:lnTo>
                    <a:pt x="250456" y="1727949"/>
                  </a:lnTo>
                  <a:lnTo>
                    <a:pt x="252895" y="1708251"/>
                  </a:lnTo>
                  <a:lnTo>
                    <a:pt x="252895" y="1660296"/>
                  </a:lnTo>
                  <a:lnTo>
                    <a:pt x="252895" y="1650339"/>
                  </a:lnTo>
                  <a:lnTo>
                    <a:pt x="252895" y="1646161"/>
                  </a:lnTo>
                  <a:lnTo>
                    <a:pt x="257568" y="1638998"/>
                  </a:lnTo>
                  <a:lnTo>
                    <a:pt x="261073" y="1631111"/>
                  </a:lnTo>
                  <a:lnTo>
                    <a:pt x="263271" y="1622615"/>
                  </a:lnTo>
                  <a:lnTo>
                    <a:pt x="264020" y="1613649"/>
                  </a:lnTo>
                  <a:lnTo>
                    <a:pt x="264020" y="1574050"/>
                  </a:lnTo>
                  <a:lnTo>
                    <a:pt x="264020" y="1561211"/>
                  </a:lnTo>
                  <a:lnTo>
                    <a:pt x="260324" y="1557528"/>
                  </a:lnTo>
                  <a:lnTo>
                    <a:pt x="247510" y="1557528"/>
                  </a:lnTo>
                  <a:lnTo>
                    <a:pt x="247510" y="1574050"/>
                  </a:lnTo>
                  <a:lnTo>
                    <a:pt x="247510" y="1613649"/>
                  </a:lnTo>
                  <a:lnTo>
                    <a:pt x="244614" y="1627924"/>
                  </a:lnTo>
                  <a:lnTo>
                    <a:pt x="236753" y="1639582"/>
                  </a:lnTo>
                  <a:lnTo>
                    <a:pt x="236372" y="1639849"/>
                  </a:lnTo>
                  <a:lnTo>
                    <a:pt x="236372" y="1660296"/>
                  </a:lnTo>
                  <a:lnTo>
                    <a:pt x="236372" y="1708251"/>
                  </a:lnTo>
                  <a:lnTo>
                    <a:pt x="231343" y="1733156"/>
                  </a:lnTo>
                  <a:lnTo>
                    <a:pt x="217601" y="1753527"/>
                  </a:lnTo>
                  <a:lnTo>
                    <a:pt x="197231" y="1767268"/>
                  </a:lnTo>
                  <a:lnTo>
                    <a:pt x="172326" y="1772310"/>
                  </a:lnTo>
                  <a:lnTo>
                    <a:pt x="147421" y="1767268"/>
                  </a:lnTo>
                  <a:lnTo>
                    <a:pt x="127063" y="1753527"/>
                  </a:lnTo>
                  <a:lnTo>
                    <a:pt x="113322" y="1733156"/>
                  </a:lnTo>
                  <a:lnTo>
                    <a:pt x="108280" y="1708251"/>
                  </a:lnTo>
                  <a:lnTo>
                    <a:pt x="108280" y="1666862"/>
                  </a:lnTo>
                  <a:lnTo>
                    <a:pt x="210807" y="1666862"/>
                  </a:lnTo>
                  <a:lnTo>
                    <a:pt x="217639" y="1666430"/>
                  </a:lnTo>
                  <a:lnTo>
                    <a:pt x="224218" y="1665147"/>
                  </a:lnTo>
                  <a:lnTo>
                    <a:pt x="230479" y="1663090"/>
                  </a:lnTo>
                  <a:lnTo>
                    <a:pt x="236372" y="1660296"/>
                  </a:lnTo>
                  <a:lnTo>
                    <a:pt x="236372" y="1639849"/>
                  </a:lnTo>
                  <a:lnTo>
                    <a:pt x="225082" y="1647456"/>
                  </a:lnTo>
                  <a:lnTo>
                    <a:pt x="210807" y="1650339"/>
                  </a:lnTo>
                  <a:lnTo>
                    <a:pt x="108280" y="1650339"/>
                  </a:lnTo>
                  <a:lnTo>
                    <a:pt x="108280" y="1625079"/>
                  </a:lnTo>
                  <a:lnTo>
                    <a:pt x="112293" y="1605229"/>
                  </a:lnTo>
                  <a:lnTo>
                    <a:pt x="123240" y="1589011"/>
                  </a:lnTo>
                  <a:lnTo>
                    <a:pt x="139471" y="1578063"/>
                  </a:lnTo>
                  <a:lnTo>
                    <a:pt x="159308" y="1574050"/>
                  </a:lnTo>
                  <a:lnTo>
                    <a:pt x="247510" y="1574050"/>
                  </a:lnTo>
                  <a:lnTo>
                    <a:pt x="247510" y="1557528"/>
                  </a:lnTo>
                  <a:lnTo>
                    <a:pt x="159308" y="1557528"/>
                  </a:lnTo>
                  <a:lnTo>
                    <a:pt x="133045" y="1562849"/>
                  </a:lnTo>
                  <a:lnTo>
                    <a:pt x="111569" y="1577327"/>
                  </a:lnTo>
                  <a:lnTo>
                    <a:pt x="97078" y="1598803"/>
                  </a:lnTo>
                  <a:lnTo>
                    <a:pt x="91770" y="1625079"/>
                  </a:lnTo>
                  <a:lnTo>
                    <a:pt x="91897" y="1660220"/>
                  </a:lnTo>
                  <a:lnTo>
                    <a:pt x="92113" y="1660969"/>
                  </a:lnTo>
                  <a:lnTo>
                    <a:pt x="91897" y="1661718"/>
                  </a:lnTo>
                  <a:lnTo>
                    <a:pt x="91770" y="1708251"/>
                  </a:lnTo>
                  <a:lnTo>
                    <a:pt x="101003" y="1745691"/>
                  </a:lnTo>
                  <a:lnTo>
                    <a:pt x="125603" y="1773847"/>
                  </a:lnTo>
                  <a:lnTo>
                    <a:pt x="124460" y="1777288"/>
                  </a:lnTo>
                  <a:lnTo>
                    <a:pt x="121577" y="1780019"/>
                  </a:lnTo>
                  <a:lnTo>
                    <a:pt x="49974" y="1795729"/>
                  </a:lnTo>
                  <a:lnTo>
                    <a:pt x="39674" y="1798929"/>
                  </a:lnTo>
                  <a:lnTo>
                    <a:pt x="8026" y="1826933"/>
                  </a:lnTo>
                  <a:lnTo>
                    <a:pt x="0" y="1857857"/>
                  </a:lnTo>
                  <a:lnTo>
                    <a:pt x="0" y="1976640"/>
                  </a:lnTo>
                  <a:lnTo>
                    <a:pt x="3695" y="1980336"/>
                  </a:lnTo>
                  <a:lnTo>
                    <a:pt x="301282" y="1980336"/>
                  </a:lnTo>
                  <a:lnTo>
                    <a:pt x="304977" y="1976640"/>
                  </a:lnTo>
                  <a:lnTo>
                    <a:pt x="304977" y="1967522"/>
                  </a:lnTo>
                  <a:lnTo>
                    <a:pt x="301282" y="1963826"/>
                  </a:lnTo>
                  <a:lnTo>
                    <a:pt x="258724" y="1963826"/>
                  </a:lnTo>
                  <a:lnTo>
                    <a:pt x="257619" y="1962708"/>
                  </a:lnTo>
                  <a:lnTo>
                    <a:pt x="257619" y="1915883"/>
                  </a:lnTo>
                  <a:lnTo>
                    <a:pt x="302590" y="1915883"/>
                  </a:lnTo>
                  <a:lnTo>
                    <a:pt x="306527" y="1923948"/>
                  </a:lnTo>
                  <a:lnTo>
                    <a:pt x="312712" y="1930323"/>
                  </a:lnTo>
                  <a:lnTo>
                    <a:pt x="320611" y="1934514"/>
                  </a:lnTo>
                  <a:lnTo>
                    <a:pt x="329755" y="1936026"/>
                  </a:lnTo>
                  <a:lnTo>
                    <a:pt x="338899" y="1934514"/>
                  </a:lnTo>
                  <a:lnTo>
                    <a:pt x="346798" y="1930323"/>
                  </a:lnTo>
                  <a:lnTo>
                    <a:pt x="352983" y="1923948"/>
                  </a:lnTo>
                  <a:lnTo>
                    <a:pt x="355142" y="1919516"/>
                  </a:lnTo>
                  <a:lnTo>
                    <a:pt x="356920" y="1915883"/>
                  </a:lnTo>
                  <a:lnTo>
                    <a:pt x="406260" y="1915883"/>
                  </a:lnTo>
                  <a:lnTo>
                    <a:pt x="406260" y="1962708"/>
                  </a:lnTo>
                  <a:lnTo>
                    <a:pt x="405155" y="1963826"/>
                  </a:lnTo>
                  <a:lnTo>
                    <a:pt x="358228" y="1963826"/>
                  </a:lnTo>
                  <a:lnTo>
                    <a:pt x="354507" y="1967522"/>
                  </a:lnTo>
                  <a:lnTo>
                    <a:pt x="354507" y="1976640"/>
                  </a:lnTo>
                  <a:lnTo>
                    <a:pt x="358228" y="1980336"/>
                  </a:lnTo>
                  <a:lnTo>
                    <a:pt x="403783" y="1980336"/>
                  </a:lnTo>
                  <a:lnTo>
                    <a:pt x="411162" y="1978837"/>
                  </a:lnTo>
                  <a:lnTo>
                    <a:pt x="417207" y="1974773"/>
                  </a:lnTo>
                  <a:lnTo>
                    <a:pt x="421284" y="1968728"/>
                  </a:lnTo>
                  <a:lnTo>
                    <a:pt x="422770" y="1961349"/>
                  </a:lnTo>
                  <a:lnTo>
                    <a:pt x="422770" y="1915883"/>
                  </a:lnTo>
                  <a:lnTo>
                    <a:pt x="422770" y="1899373"/>
                  </a:lnTo>
                  <a:lnTo>
                    <a:pt x="422770" y="1853907"/>
                  </a:lnTo>
                  <a:close/>
                </a:path>
              </a:pathLst>
            </a:custGeom>
            <a:solidFill>
              <a:srgbClr val="00E6D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1" name="object 20">
              <a:extLst>
                <a:ext uri="{FF2B5EF4-FFF2-40B4-BE49-F238E27FC236}">
                  <a16:creationId xmlns:a16="http://schemas.microsoft.com/office/drawing/2014/main" id="{D33FEF45-A33D-4D21-97F7-881D68397F64}"/>
                </a:ext>
              </a:extLst>
            </p:cNvPr>
            <p:cNvSpPr/>
            <p:nvPr/>
          </p:nvSpPr>
          <p:spPr>
            <a:xfrm>
              <a:off x="7718780" y="4806543"/>
              <a:ext cx="288925" cy="116205"/>
            </a:xfrm>
            <a:custGeom>
              <a:avLst/>
              <a:gdLst/>
              <a:ahLst/>
              <a:cxnLst/>
              <a:rect l="l" t="t" r="r" b="b"/>
              <a:pathLst>
                <a:path w="288925" h="116204">
                  <a:moveTo>
                    <a:pt x="16522" y="6096"/>
                  </a:moveTo>
                  <a:lnTo>
                    <a:pt x="15633" y="3962"/>
                  </a:lnTo>
                  <a:lnTo>
                    <a:pt x="12560" y="889"/>
                  </a:lnTo>
                  <a:lnTo>
                    <a:pt x="10439" y="0"/>
                  </a:lnTo>
                  <a:lnTo>
                    <a:pt x="6096" y="0"/>
                  </a:lnTo>
                  <a:lnTo>
                    <a:pt x="3962" y="889"/>
                  </a:lnTo>
                  <a:lnTo>
                    <a:pt x="889" y="3962"/>
                  </a:lnTo>
                  <a:lnTo>
                    <a:pt x="0" y="6096"/>
                  </a:lnTo>
                  <a:lnTo>
                    <a:pt x="0" y="10439"/>
                  </a:lnTo>
                  <a:lnTo>
                    <a:pt x="889" y="12573"/>
                  </a:lnTo>
                  <a:lnTo>
                    <a:pt x="3962" y="15646"/>
                  </a:lnTo>
                  <a:lnTo>
                    <a:pt x="6096" y="16522"/>
                  </a:lnTo>
                  <a:lnTo>
                    <a:pt x="8267" y="16522"/>
                  </a:lnTo>
                  <a:lnTo>
                    <a:pt x="10439" y="16522"/>
                  </a:lnTo>
                  <a:lnTo>
                    <a:pt x="12560" y="15646"/>
                  </a:lnTo>
                  <a:lnTo>
                    <a:pt x="15633" y="12573"/>
                  </a:lnTo>
                  <a:lnTo>
                    <a:pt x="16522" y="10439"/>
                  </a:lnTo>
                  <a:lnTo>
                    <a:pt x="16522" y="6096"/>
                  </a:lnTo>
                  <a:close/>
                </a:path>
                <a:path w="288925" h="116204">
                  <a:moveTo>
                    <a:pt x="288493" y="105194"/>
                  </a:moveTo>
                  <a:lnTo>
                    <a:pt x="287616" y="103060"/>
                  </a:lnTo>
                  <a:lnTo>
                    <a:pt x="284543" y="99987"/>
                  </a:lnTo>
                  <a:lnTo>
                    <a:pt x="282409" y="99110"/>
                  </a:lnTo>
                  <a:lnTo>
                    <a:pt x="280238" y="99110"/>
                  </a:lnTo>
                  <a:lnTo>
                    <a:pt x="278066" y="99110"/>
                  </a:lnTo>
                  <a:lnTo>
                    <a:pt x="275932" y="99987"/>
                  </a:lnTo>
                  <a:lnTo>
                    <a:pt x="272859" y="103060"/>
                  </a:lnTo>
                  <a:lnTo>
                    <a:pt x="271983" y="105194"/>
                  </a:lnTo>
                  <a:lnTo>
                    <a:pt x="271983" y="109537"/>
                  </a:lnTo>
                  <a:lnTo>
                    <a:pt x="272859" y="111671"/>
                  </a:lnTo>
                  <a:lnTo>
                    <a:pt x="275932" y="114744"/>
                  </a:lnTo>
                  <a:lnTo>
                    <a:pt x="278066" y="115620"/>
                  </a:lnTo>
                  <a:lnTo>
                    <a:pt x="282409" y="115620"/>
                  </a:lnTo>
                  <a:lnTo>
                    <a:pt x="284543" y="114744"/>
                  </a:lnTo>
                  <a:lnTo>
                    <a:pt x="287616" y="111671"/>
                  </a:lnTo>
                  <a:lnTo>
                    <a:pt x="288493" y="109537"/>
                  </a:lnTo>
                  <a:lnTo>
                    <a:pt x="288493" y="10519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5" name="object 6">
            <a:extLst>
              <a:ext uri="{FF2B5EF4-FFF2-40B4-BE49-F238E27FC236}">
                <a16:creationId xmlns:a16="http://schemas.microsoft.com/office/drawing/2014/main" id="{2C6BFBD8-B093-4E15-809A-9E3A8243BF1C}"/>
              </a:ext>
            </a:extLst>
          </p:cNvPr>
          <p:cNvSpPr txBox="1"/>
          <p:nvPr/>
        </p:nvSpPr>
        <p:spPr>
          <a:xfrm>
            <a:off x="6237431" y="1359082"/>
            <a:ext cx="244919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65" dirty="0">
                <a:solidFill>
                  <a:srgbClr val="099EDE"/>
                </a:solidFill>
                <a:latin typeface="Intro Bold" panose="02000000000000000000" pitchFamily="2" charset="0"/>
                <a:cs typeface="Trebuchet MS"/>
              </a:rPr>
              <a:t>Д</a:t>
            </a:r>
            <a:r>
              <a:rPr sz="2000" spc="-150" dirty="0">
                <a:solidFill>
                  <a:srgbClr val="099EDE"/>
                </a:solidFill>
                <a:latin typeface="Intro Bold" panose="02000000000000000000" pitchFamily="2" charset="0"/>
                <a:cs typeface="Trebuchet MS"/>
              </a:rPr>
              <a:t>ля</a:t>
            </a:r>
            <a:r>
              <a:rPr sz="2000" spc="-235" dirty="0">
                <a:solidFill>
                  <a:srgbClr val="099EDE"/>
                </a:solidFill>
                <a:latin typeface="Intro Bold" panose="02000000000000000000" pitchFamily="2" charset="0"/>
                <a:cs typeface="Trebuchet MS"/>
              </a:rPr>
              <a:t> </a:t>
            </a:r>
            <a:r>
              <a:rPr sz="2000" spc="-100" dirty="0">
                <a:solidFill>
                  <a:srgbClr val="099EDE"/>
                </a:solidFill>
                <a:latin typeface="Intro Bold" panose="02000000000000000000" pitchFamily="2" charset="0"/>
                <a:cs typeface="Trebuchet MS"/>
              </a:rPr>
              <a:t>пр</a:t>
            </a:r>
            <a:r>
              <a:rPr sz="2000" spc="-95" dirty="0">
                <a:solidFill>
                  <a:srgbClr val="099EDE"/>
                </a:solidFill>
                <a:latin typeface="Intro Bold" panose="02000000000000000000" pitchFamily="2" charset="0"/>
                <a:cs typeface="Trebuchet MS"/>
              </a:rPr>
              <a:t>е</a:t>
            </a:r>
            <a:r>
              <a:rPr sz="2000" spc="-165" dirty="0">
                <a:solidFill>
                  <a:srgbClr val="099EDE"/>
                </a:solidFill>
                <a:latin typeface="Intro Bold" panose="02000000000000000000" pitchFamily="2" charset="0"/>
                <a:cs typeface="Trebuchet MS"/>
              </a:rPr>
              <a:t>д</a:t>
            </a:r>
            <a:r>
              <a:rPr sz="2000" spc="-100" dirty="0">
                <a:solidFill>
                  <a:srgbClr val="099EDE"/>
                </a:solidFill>
                <a:latin typeface="Intro Bold" panose="02000000000000000000" pitchFamily="2" charset="0"/>
                <a:cs typeface="Trebuchet MS"/>
              </a:rPr>
              <a:t>при</a:t>
            </a:r>
            <a:r>
              <a:rPr sz="2000" spc="-85" dirty="0">
                <a:solidFill>
                  <a:srgbClr val="099EDE"/>
                </a:solidFill>
                <a:latin typeface="Intro Bold" panose="02000000000000000000" pitchFamily="2" charset="0"/>
                <a:cs typeface="Trebuchet MS"/>
              </a:rPr>
              <a:t>я</a:t>
            </a:r>
            <a:r>
              <a:rPr sz="2000" spc="-95" dirty="0">
                <a:solidFill>
                  <a:srgbClr val="099EDE"/>
                </a:solidFill>
                <a:latin typeface="Intro Bold" panose="02000000000000000000" pitchFamily="2" charset="0"/>
                <a:cs typeface="Trebuchet MS"/>
              </a:rPr>
              <a:t>т</a:t>
            </a:r>
            <a:r>
              <a:rPr sz="2000" spc="-80" dirty="0">
                <a:solidFill>
                  <a:srgbClr val="099EDE"/>
                </a:solidFill>
                <a:latin typeface="Intro Bold" panose="02000000000000000000" pitchFamily="2" charset="0"/>
                <a:cs typeface="Trebuchet MS"/>
              </a:rPr>
              <a:t>ий</a:t>
            </a:r>
            <a:endParaRPr sz="2000" dirty="0">
              <a:solidFill>
                <a:srgbClr val="099EDE"/>
              </a:solidFill>
              <a:latin typeface="Intro Bold" panose="02000000000000000000" pitchFamily="2" charset="0"/>
              <a:cs typeface="Trebuchet MS"/>
            </a:endParaRPr>
          </a:p>
        </p:txBody>
      </p:sp>
      <p:sp>
        <p:nvSpPr>
          <p:cNvPr id="166" name="object 24">
            <a:extLst>
              <a:ext uri="{FF2B5EF4-FFF2-40B4-BE49-F238E27FC236}">
                <a16:creationId xmlns:a16="http://schemas.microsoft.com/office/drawing/2014/main" id="{C40F6215-964C-4570-A76E-D7E18A2C0854}"/>
              </a:ext>
            </a:extLst>
          </p:cNvPr>
          <p:cNvSpPr txBox="1"/>
          <p:nvPr/>
        </p:nvSpPr>
        <p:spPr>
          <a:xfrm>
            <a:off x="6174084" y="2541078"/>
            <a:ext cx="270446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65" dirty="0">
                <a:solidFill>
                  <a:srgbClr val="099EDE"/>
                </a:solidFill>
                <a:latin typeface="Intro Bold" panose="02000000000000000000" pitchFamily="2" charset="0"/>
                <a:cs typeface="Trebuchet MS"/>
              </a:rPr>
              <a:t>Д</a:t>
            </a:r>
            <a:r>
              <a:rPr sz="2000" spc="-150" dirty="0">
                <a:solidFill>
                  <a:srgbClr val="099EDE"/>
                </a:solidFill>
                <a:latin typeface="Intro Bold" panose="02000000000000000000" pitchFamily="2" charset="0"/>
                <a:cs typeface="Trebuchet MS"/>
              </a:rPr>
              <a:t>ля</a:t>
            </a:r>
            <a:r>
              <a:rPr sz="2000" b="1" spc="-235" dirty="0">
                <a:solidFill>
                  <a:srgbClr val="099EDE"/>
                </a:solidFill>
                <a:latin typeface="Intro Bold" panose="02000000000000000000" pitchFamily="2" charset="0"/>
                <a:cs typeface="Trebuchet MS"/>
              </a:rPr>
              <a:t> </a:t>
            </a:r>
            <a:r>
              <a:rPr sz="2000" spc="-95" dirty="0">
                <a:solidFill>
                  <a:srgbClr val="099EDE"/>
                </a:solidFill>
                <a:latin typeface="Intro Bold" panose="02000000000000000000" pitchFamily="2" charset="0"/>
                <a:cs typeface="Trebuchet MS"/>
              </a:rPr>
              <a:t>т</a:t>
            </a:r>
            <a:r>
              <a:rPr sz="2000" spc="-100" dirty="0">
                <a:solidFill>
                  <a:srgbClr val="099EDE"/>
                </a:solidFill>
                <a:latin typeface="Intro Bold" panose="02000000000000000000" pitchFamily="2" charset="0"/>
                <a:cs typeface="Trebuchet MS"/>
              </a:rPr>
              <a:t>у</a:t>
            </a:r>
            <a:r>
              <a:rPr sz="2000" spc="-75" dirty="0">
                <a:solidFill>
                  <a:srgbClr val="099EDE"/>
                </a:solidFill>
                <a:latin typeface="Intro Bold" panose="02000000000000000000" pitchFamily="2" charset="0"/>
                <a:cs typeface="Trebuchet MS"/>
              </a:rPr>
              <a:t>ропер</a:t>
            </a:r>
            <a:r>
              <a:rPr sz="2000" spc="-180" dirty="0">
                <a:solidFill>
                  <a:srgbClr val="099EDE"/>
                </a:solidFill>
                <a:latin typeface="Intro Bold" panose="02000000000000000000" pitchFamily="2" charset="0"/>
                <a:cs typeface="Trebuchet MS"/>
              </a:rPr>
              <a:t>а</a:t>
            </a:r>
            <a:r>
              <a:rPr sz="2000" spc="-95" dirty="0">
                <a:solidFill>
                  <a:srgbClr val="099EDE"/>
                </a:solidFill>
                <a:latin typeface="Intro Bold" panose="02000000000000000000" pitchFamily="2" charset="0"/>
                <a:cs typeface="Trebuchet MS"/>
              </a:rPr>
              <a:t>т</a:t>
            </a:r>
            <a:r>
              <a:rPr sz="2000" spc="-35" dirty="0">
                <a:solidFill>
                  <a:srgbClr val="099EDE"/>
                </a:solidFill>
                <a:latin typeface="Intro Bold" panose="02000000000000000000" pitchFamily="2" charset="0"/>
                <a:cs typeface="Trebuchet MS"/>
              </a:rPr>
              <a:t>ор</a:t>
            </a:r>
            <a:r>
              <a:rPr sz="2000" spc="-45" dirty="0">
                <a:solidFill>
                  <a:srgbClr val="099EDE"/>
                </a:solidFill>
                <a:latin typeface="Intro Bold" panose="02000000000000000000" pitchFamily="2" charset="0"/>
                <a:cs typeface="Trebuchet MS"/>
              </a:rPr>
              <a:t>о</a:t>
            </a:r>
            <a:r>
              <a:rPr sz="2000" spc="-105" dirty="0">
                <a:solidFill>
                  <a:srgbClr val="099EDE"/>
                </a:solidFill>
                <a:latin typeface="Intro Bold" panose="02000000000000000000" pitchFamily="2" charset="0"/>
                <a:cs typeface="Trebuchet MS"/>
              </a:rPr>
              <a:t>в</a:t>
            </a:r>
            <a:endParaRPr sz="2000" dirty="0">
              <a:solidFill>
                <a:srgbClr val="099EDE"/>
              </a:solidFill>
              <a:latin typeface="Intro Bold" panose="02000000000000000000" pitchFamily="2" charset="0"/>
              <a:cs typeface="Trebuchet MS"/>
            </a:endParaRPr>
          </a:p>
        </p:txBody>
      </p:sp>
      <p:sp>
        <p:nvSpPr>
          <p:cNvPr id="167" name="object 25">
            <a:extLst>
              <a:ext uri="{FF2B5EF4-FFF2-40B4-BE49-F238E27FC236}">
                <a16:creationId xmlns:a16="http://schemas.microsoft.com/office/drawing/2014/main" id="{BE7AE988-4D0C-4260-8C39-80E9E50A870A}"/>
              </a:ext>
            </a:extLst>
          </p:cNvPr>
          <p:cNvSpPr txBox="1"/>
          <p:nvPr/>
        </p:nvSpPr>
        <p:spPr>
          <a:xfrm>
            <a:off x="6229517" y="3973778"/>
            <a:ext cx="2795912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65" dirty="0">
                <a:solidFill>
                  <a:srgbClr val="099EDE"/>
                </a:solidFill>
                <a:latin typeface="Intro Bold" panose="02000000000000000000" pitchFamily="2" charset="0"/>
                <a:cs typeface="Trebuchet MS"/>
              </a:rPr>
              <a:t>Д</a:t>
            </a:r>
            <a:r>
              <a:rPr sz="2000" spc="-155" dirty="0">
                <a:solidFill>
                  <a:srgbClr val="099EDE"/>
                </a:solidFill>
                <a:latin typeface="Intro Bold" panose="02000000000000000000" pitchFamily="2" charset="0"/>
                <a:cs typeface="Trebuchet MS"/>
              </a:rPr>
              <a:t>ля</a:t>
            </a:r>
            <a:r>
              <a:rPr sz="2000" spc="-235" dirty="0">
                <a:solidFill>
                  <a:srgbClr val="099EDE"/>
                </a:solidFill>
                <a:latin typeface="Intro Bold" panose="02000000000000000000" pitchFamily="2" charset="0"/>
                <a:cs typeface="Trebuchet MS"/>
              </a:rPr>
              <a:t> </a:t>
            </a:r>
            <a:r>
              <a:rPr sz="2000" spc="-90" dirty="0">
                <a:solidFill>
                  <a:srgbClr val="099EDE"/>
                </a:solidFill>
                <a:latin typeface="Intro Bold" panose="02000000000000000000" pitchFamily="2" charset="0"/>
                <a:cs typeface="Trebuchet MS"/>
              </a:rPr>
              <a:t>н</a:t>
            </a:r>
            <a:r>
              <a:rPr sz="2000" spc="-175" dirty="0">
                <a:solidFill>
                  <a:srgbClr val="099EDE"/>
                </a:solidFill>
                <a:latin typeface="Intro Bold" panose="02000000000000000000" pitchFamily="2" charset="0"/>
                <a:cs typeface="Trebuchet MS"/>
              </a:rPr>
              <a:t>а</a:t>
            </a:r>
            <a:r>
              <a:rPr sz="2000" spc="-195" dirty="0">
                <a:solidFill>
                  <a:srgbClr val="099EDE"/>
                </a:solidFill>
                <a:latin typeface="Intro Bold" panose="02000000000000000000" pitchFamily="2" charset="0"/>
                <a:cs typeface="Trebuchet MS"/>
              </a:rPr>
              <a:t>ч</a:t>
            </a:r>
            <a:r>
              <a:rPr sz="2000" spc="-90" dirty="0">
                <a:solidFill>
                  <a:srgbClr val="099EDE"/>
                </a:solidFill>
                <a:latin typeface="Intro Bold" panose="02000000000000000000" pitchFamily="2" charset="0"/>
                <a:cs typeface="Trebuchet MS"/>
              </a:rPr>
              <a:t>и</a:t>
            </a:r>
            <a:r>
              <a:rPr sz="2000" spc="-75" dirty="0">
                <a:solidFill>
                  <a:srgbClr val="099EDE"/>
                </a:solidFill>
                <a:latin typeface="Intro Bold" panose="02000000000000000000" pitchFamily="2" charset="0"/>
                <a:cs typeface="Trebuchet MS"/>
              </a:rPr>
              <a:t>н</a:t>
            </a:r>
            <a:r>
              <a:rPr sz="2000" spc="-65" dirty="0">
                <a:solidFill>
                  <a:srgbClr val="099EDE"/>
                </a:solidFill>
                <a:latin typeface="Intro Bold" panose="02000000000000000000" pitchFamily="2" charset="0"/>
                <a:cs typeface="Trebuchet MS"/>
              </a:rPr>
              <a:t>а</a:t>
            </a:r>
            <a:r>
              <a:rPr sz="2000" spc="-105" dirty="0">
                <a:solidFill>
                  <a:srgbClr val="099EDE"/>
                </a:solidFill>
                <a:latin typeface="Intro Bold" panose="02000000000000000000" pitchFamily="2" charset="0"/>
                <a:cs typeface="Trebuchet MS"/>
              </a:rPr>
              <a:t>ю</a:t>
            </a:r>
            <a:r>
              <a:rPr sz="2000" spc="-90" dirty="0">
                <a:solidFill>
                  <a:srgbClr val="099EDE"/>
                </a:solidFill>
                <a:latin typeface="Intro Bold" panose="02000000000000000000" pitchFamily="2" charset="0"/>
                <a:cs typeface="Trebuchet MS"/>
              </a:rPr>
              <a:t>щих  </a:t>
            </a:r>
            <a:r>
              <a:rPr sz="2000" spc="-100" dirty="0">
                <a:solidFill>
                  <a:srgbClr val="099EDE"/>
                </a:solidFill>
                <a:latin typeface="Intro Bold" panose="02000000000000000000" pitchFamily="2" charset="0"/>
                <a:cs typeface="Trebuchet MS"/>
              </a:rPr>
              <a:t>пр</a:t>
            </a:r>
            <a:r>
              <a:rPr sz="2000" spc="-95" dirty="0">
                <a:solidFill>
                  <a:srgbClr val="099EDE"/>
                </a:solidFill>
                <a:latin typeface="Intro Bold" panose="02000000000000000000" pitchFamily="2" charset="0"/>
                <a:cs typeface="Trebuchet MS"/>
              </a:rPr>
              <a:t>е</a:t>
            </a:r>
            <a:r>
              <a:rPr sz="2000" spc="-165" dirty="0">
                <a:solidFill>
                  <a:srgbClr val="099EDE"/>
                </a:solidFill>
                <a:latin typeface="Intro Bold" panose="02000000000000000000" pitchFamily="2" charset="0"/>
                <a:cs typeface="Trebuchet MS"/>
              </a:rPr>
              <a:t>д</a:t>
            </a:r>
            <a:r>
              <a:rPr sz="2000" spc="-80" dirty="0">
                <a:solidFill>
                  <a:srgbClr val="099EDE"/>
                </a:solidFill>
                <a:latin typeface="Intro Bold" panose="02000000000000000000" pitchFamily="2" charset="0"/>
                <a:cs typeface="Trebuchet MS"/>
              </a:rPr>
              <a:t>при</a:t>
            </a:r>
            <a:r>
              <a:rPr sz="2000" spc="-70" dirty="0">
                <a:solidFill>
                  <a:srgbClr val="099EDE"/>
                </a:solidFill>
                <a:latin typeface="Intro Bold" panose="02000000000000000000" pitchFamily="2" charset="0"/>
                <a:cs typeface="Trebuchet MS"/>
              </a:rPr>
              <a:t>н</a:t>
            </a:r>
            <a:r>
              <a:rPr sz="2000" spc="-165" dirty="0">
                <a:solidFill>
                  <a:srgbClr val="099EDE"/>
                </a:solidFill>
                <a:latin typeface="Intro Bold" panose="02000000000000000000" pitchFamily="2" charset="0"/>
                <a:cs typeface="Trebuchet MS"/>
              </a:rPr>
              <a:t>им</a:t>
            </a:r>
            <a:r>
              <a:rPr sz="2000" spc="-145" dirty="0">
                <a:solidFill>
                  <a:srgbClr val="099EDE"/>
                </a:solidFill>
                <a:latin typeface="Intro Bold" panose="02000000000000000000" pitchFamily="2" charset="0"/>
                <a:cs typeface="Trebuchet MS"/>
              </a:rPr>
              <a:t>а</a:t>
            </a:r>
            <a:r>
              <a:rPr sz="2000" spc="-95" dirty="0">
                <a:solidFill>
                  <a:srgbClr val="099EDE"/>
                </a:solidFill>
                <a:latin typeface="Intro Bold" panose="02000000000000000000" pitchFamily="2" charset="0"/>
                <a:cs typeface="Trebuchet MS"/>
              </a:rPr>
              <a:t>т</a:t>
            </a:r>
            <a:r>
              <a:rPr sz="2000" spc="-150" dirty="0">
                <a:solidFill>
                  <a:srgbClr val="099EDE"/>
                </a:solidFill>
                <a:latin typeface="Intro Bold" panose="02000000000000000000" pitchFamily="2" charset="0"/>
                <a:cs typeface="Trebuchet MS"/>
              </a:rPr>
              <a:t>ел</a:t>
            </a:r>
            <a:r>
              <a:rPr sz="2000" spc="-140" dirty="0">
                <a:solidFill>
                  <a:srgbClr val="099EDE"/>
                </a:solidFill>
                <a:latin typeface="Intro Bold" panose="02000000000000000000" pitchFamily="2" charset="0"/>
                <a:cs typeface="Trebuchet MS"/>
              </a:rPr>
              <a:t>е</a:t>
            </a:r>
            <a:r>
              <a:rPr sz="2000" spc="-80" dirty="0">
                <a:solidFill>
                  <a:srgbClr val="099EDE"/>
                </a:solidFill>
                <a:latin typeface="Intro Bold" panose="02000000000000000000" pitchFamily="2" charset="0"/>
                <a:cs typeface="Trebuchet MS"/>
              </a:rPr>
              <a:t>й</a:t>
            </a:r>
            <a:endParaRPr sz="2000" dirty="0">
              <a:solidFill>
                <a:srgbClr val="099EDE"/>
              </a:solidFill>
              <a:latin typeface="Intro Bold" panose="02000000000000000000" pitchFamily="2" charset="0"/>
              <a:cs typeface="Trebuchet MS"/>
            </a:endParaRPr>
          </a:p>
        </p:txBody>
      </p:sp>
      <p:pic>
        <p:nvPicPr>
          <p:cNvPr id="190" name="object 48">
            <a:extLst>
              <a:ext uri="{FF2B5EF4-FFF2-40B4-BE49-F238E27FC236}">
                <a16:creationId xmlns:a16="http://schemas.microsoft.com/office/drawing/2014/main" id="{F93CE50A-E7A9-41E3-9839-8C7366179677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14062" y="2004393"/>
            <a:ext cx="104140" cy="104139"/>
          </a:xfrm>
          <a:prstGeom prst="rect">
            <a:avLst/>
          </a:prstGeom>
        </p:spPr>
      </p:pic>
      <p:pic>
        <p:nvPicPr>
          <p:cNvPr id="191" name="object 49">
            <a:extLst>
              <a:ext uri="{FF2B5EF4-FFF2-40B4-BE49-F238E27FC236}">
                <a16:creationId xmlns:a16="http://schemas.microsoft.com/office/drawing/2014/main" id="{F42C9FE5-8E2A-4400-88B8-63384F1A6A4A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178665" y="2043239"/>
            <a:ext cx="107187" cy="104139"/>
          </a:xfrm>
          <a:prstGeom prst="rect">
            <a:avLst/>
          </a:prstGeom>
        </p:spPr>
      </p:pic>
      <p:pic>
        <p:nvPicPr>
          <p:cNvPr id="192" name="object 50">
            <a:extLst>
              <a:ext uri="{FF2B5EF4-FFF2-40B4-BE49-F238E27FC236}">
                <a16:creationId xmlns:a16="http://schemas.microsoft.com/office/drawing/2014/main" id="{3B97A658-F9F8-46B8-9EF3-8B5479ED42D3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03507" y="2783053"/>
            <a:ext cx="104140" cy="107187"/>
          </a:xfrm>
          <a:prstGeom prst="rect">
            <a:avLst/>
          </a:prstGeom>
        </p:spPr>
      </p:pic>
      <p:pic>
        <p:nvPicPr>
          <p:cNvPr id="193" name="object 51">
            <a:extLst>
              <a:ext uri="{FF2B5EF4-FFF2-40B4-BE49-F238E27FC236}">
                <a16:creationId xmlns:a16="http://schemas.microsoft.com/office/drawing/2014/main" id="{7B8D41EF-5864-4EE9-B5AB-FFACD29FE3CF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178665" y="2833677"/>
            <a:ext cx="107187" cy="104140"/>
          </a:xfrm>
          <a:prstGeom prst="rect">
            <a:avLst/>
          </a:prstGeom>
        </p:spPr>
      </p:pic>
      <p:pic>
        <p:nvPicPr>
          <p:cNvPr id="194" name="object 52">
            <a:extLst>
              <a:ext uri="{FF2B5EF4-FFF2-40B4-BE49-F238E27FC236}">
                <a16:creationId xmlns:a16="http://schemas.microsoft.com/office/drawing/2014/main" id="{12367579-C4F7-4447-8678-3F50DF58B604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50166" y="3863861"/>
            <a:ext cx="104140" cy="107187"/>
          </a:xfrm>
          <a:prstGeom prst="rect">
            <a:avLst/>
          </a:prstGeom>
        </p:spPr>
      </p:pic>
      <p:sp>
        <p:nvSpPr>
          <p:cNvPr id="195" name="Прямоугольник: скругленные углы 194">
            <a:extLst>
              <a:ext uri="{FF2B5EF4-FFF2-40B4-BE49-F238E27FC236}">
                <a16:creationId xmlns:a16="http://schemas.microsoft.com/office/drawing/2014/main" id="{E73D1B83-B168-4F3B-B31D-A79383583F61}"/>
              </a:ext>
            </a:extLst>
          </p:cNvPr>
          <p:cNvSpPr/>
          <p:nvPr/>
        </p:nvSpPr>
        <p:spPr>
          <a:xfrm>
            <a:off x="365021" y="1542169"/>
            <a:ext cx="5070266" cy="3229007"/>
          </a:xfrm>
          <a:prstGeom prst="roundRect">
            <a:avLst>
              <a:gd name="adj" fmla="val 2893"/>
            </a:avLst>
          </a:prstGeom>
          <a:noFill/>
          <a:ln w="12700">
            <a:solidFill>
              <a:srgbClr val="0293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7B3E022-0177-47D6-B8A0-140A63D1DB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860" y="5038346"/>
            <a:ext cx="1409700" cy="14097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C64FCA1-9D3A-4F44-9D27-084DF286EC93}"/>
              </a:ext>
            </a:extLst>
          </p:cNvPr>
          <p:cNvSpPr txBox="1"/>
          <p:nvPr/>
        </p:nvSpPr>
        <p:spPr>
          <a:xfrm>
            <a:off x="5904036" y="1807851"/>
            <a:ext cx="2570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Коммуникация с клиентами</a:t>
            </a:r>
          </a:p>
          <a:p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Канал продвижения услуг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F00D36-2043-40D5-A660-F34AE64F2CB1}"/>
              </a:ext>
            </a:extLst>
          </p:cNvPr>
          <p:cNvSpPr txBox="1"/>
          <p:nvPr/>
        </p:nvSpPr>
        <p:spPr>
          <a:xfrm>
            <a:off x="5974602" y="3234512"/>
            <a:ext cx="3029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Площадка для поиска новых партнеров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/</a:t>
            </a: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поставщиков услуг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8FC2950-A379-4DFE-998C-7176D7A3C4EF}"/>
              </a:ext>
            </a:extLst>
          </p:cNvPr>
          <p:cNvSpPr txBox="1"/>
          <p:nvPr/>
        </p:nvSpPr>
        <p:spPr>
          <a:xfrm>
            <a:off x="6026181" y="4711878"/>
            <a:ext cx="2655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Выход на рынок</a:t>
            </a:r>
          </a:p>
          <a:p>
            <a:r>
              <a:rPr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Вовлечение в деятельность профессионального сообщества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536EBA9-1F3C-42D6-9462-B4D694546262}"/>
              </a:ext>
            </a:extLst>
          </p:cNvPr>
          <p:cNvSpPr txBox="1"/>
          <p:nvPr/>
        </p:nvSpPr>
        <p:spPr>
          <a:xfrm>
            <a:off x="751738" y="1829545"/>
            <a:ext cx="2113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Агрегатор туристских услуг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D0EDC11-2258-4737-8AC4-F707BB308CE1}"/>
              </a:ext>
            </a:extLst>
          </p:cNvPr>
          <p:cNvSpPr txBox="1"/>
          <p:nvPr/>
        </p:nvSpPr>
        <p:spPr>
          <a:xfrm>
            <a:off x="3204313" y="1846922"/>
            <a:ext cx="2047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Система управления услугами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176AB80-A13F-4835-BCE2-01754DE14648}"/>
              </a:ext>
            </a:extLst>
          </p:cNvPr>
          <p:cNvSpPr txBox="1"/>
          <p:nvPr/>
        </p:nvSpPr>
        <p:spPr>
          <a:xfrm>
            <a:off x="714062" y="2535901"/>
            <a:ext cx="19612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Управление страницей локации, тура, мероприятия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49BB022-126E-4968-9276-6B042FEA8D22}"/>
              </a:ext>
            </a:extLst>
          </p:cNvPr>
          <p:cNvSpPr txBox="1"/>
          <p:nvPr/>
        </p:nvSpPr>
        <p:spPr>
          <a:xfrm>
            <a:off x="3081055" y="2619634"/>
            <a:ext cx="2088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Market-place </a:t>
            </a: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для предпринимателей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69CF356-4F72-42C4-9E2A-E959910B9431}"/>
              </a:ext>
            </a:extLst>
          </p:cNvPr>
          <p:cNvSpPr txBox="1"/>
          <p:nvPr/>
        </p:nvSpPr>
        <p:spPr>
          <a:xfrm>
            <a:off x="1130811" y="3631122"/>
            <a:ext cx="3735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Мобильный клиент организации</a:t>
            </a:r>
          </a:p>
          <a:p>
            <a:pPr algn="ctr"/>
            <a:r>
              <a:rPr lang="ru-RU" sz="11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(погашение электронных билетов, управлением и бронированием, </a:t>
            </a:r>
            <a:r>
              <a:rPr lang="en-US" sz="11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push-</a:t>
            </a:r>
            <a:r>
              <a:rPr lang="ru-RU" sz="11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уведомления, мессенджер)</a:t>
            </a:r>
            <a:endParaRPr lang="ru-RU" sz="1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05" name="object 2">
            <a:extLst>
              <a:ext uri="{FF2B5EF4-FFF2-40B4-BE49-F238E27FC236}">
                <a16:creationId xmlns:a16="http://schemas.microsoft.com/office/drawing/2014/main" id="{D4192709-8DC5-4295-806A-FAC9EADDF01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2192140">
            <a:off x="9671501" y="1137892"/>
            <a:ext cx="1460206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spc="-1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#V</a:t>
            </a:r>
            <a:r>
              <a:rPr sz="2400" spc="-75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</a:t>
            </a:r>
            <a:r>
              <a:rPr sz="2400" spc="-204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sitUgra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38E801FB-DE43-4A1C-8263-AB6F7D141B03}"/>
              </a:ext>
            </a:extLst>
          </p:cNvPr>
          <p:cNvSpPr txBox="1"/>
          <p:nvPr/>
        </p:nvSpPr>
        <p:spPr>
          <a:xfrm>
            <a:off x="1978146" y="6461538"/>
            <a:ext cx="19935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www.visitugra.ru</a:t>
            </a:r>
          </a:p>
        </p:txBody>
      </p:sp>
    </p:spTree>
    <p:extLst>
      <p:ext uri="{BB962C8B-B14F-4D97-AF65-F5344CB8AC3E}">
        <p14:creationId xmlns:p14="http://schemas.microsoft.com/office/powerpoint/2010/main" val="148867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11022E-16 -1.85185E-6 L 0.08372 0.0736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0" y="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4629</TotalTime>
  <Words>239</Words>
  <Application>Microsoft Office PowerPoint</Application>
  <PresentationFormat>Широкоэкранный</PresentationFormat>
  <Paragraphs>56</Paragraphs>
  <Slides>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5" baseType="lpstr">
      <vt:lpstr>Intro Regular</vt:lpstr>
      <vt:lpstr>Circe Bold</vt:lpstr>
      <vt:lpstr>Intro </vt:lpstr>
      <vt:lpstr>Calibri</vt:lpstr>
      <vt:lpstr>Open Sans Light</vt:lpstr>
      <vt:lpstr>Open Sans Light</vt:lpstr>
      <vt:lpstr>Intro Bold</vt:lpstr>
      <vt:lpstr>Calibri Light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#VisitUgra</vt:lpstr>
      <vt:lpstr>#VisitUgra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f35</dc:creator>
  <cp:lastModifiedBy>f67</cp:lastModifiedBy>
  <cp:revision>424</cp:revision>
  <dcterms:created xsi:type="dcterms:W3CDTF">2021-03-11T08:53:24Z</dcterms:created>
  <dcterms:modified xsi:type="dcterms:W3CDTF">2021-11-10T19:41:00Z</dcterms:modified>
</cp:coreProperties>
</file>